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F8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6142CC-EB9C-40F2-AFB8-476DE6331680}" v="2" dt="2024-11-03T08:39:42.1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2" autoAdjust="0"/>
    <p:restoredTop sz="94660"/>
  </p:normalViewPr>
  <p:slideViewPr>
    <p:cSldViewPr snapToGrid="0">
      <p:cViewPr>
        <p:scale>
          <a:sx n="125" d="100"/>
          <a:sy n="125" d="100"/>
        </p:scale>
        <p:origin x="-144" y="-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dayuki Yoshitomi JR6PLB" userId="0d81d5106ff48a35" providerId="LiveId" clId="{576142CC-EB9C-40F2-AFB8-476DE6331680}"/>
    <pc:docChg chg="undo custSel modSld">
      <pc:chgData name="Sadayuki Yoshitomi JR6PLB" userId="0d81d5106ff48a35" providerId="LiveId" clId="{576142CC-EB9C-40F2-AFB8-476DE6331680}" dt="2024-11-03T08:48:11.834" v="112" actId="14100"/>
      <pc:docMkLst>
        <pc:docMk/>
      </pc:docMkLst>
      <pc:sldChg chg="addSp delSp modSp mod">
        <pc:chgData name="Sadayuki Yoshitomi JR6PLB" userId="0d81d5106ff48a35" providerId="LiveId" clId="{576142CC-EB9C-40F2-AFB8-476DE6331680}" dt="2024-11-03T08:48:11.834" v="112" actId="14100"/>
        <pc:sldMkLst>
          <pc:docMk/>
          <pc:sldMk cId="3870376153" sldId="256"/>
        </pc:sldMkLst>
        <pc:picChg chg="mod">
          <ac:chgData name="Sadayuki Yoshitomi JR6PLB" userId="0d81d5106ff48a35" providerId="LiveId" clId="{576142CC-EB9C-40F2-AFB8-476DE6331680}" dt="2024-11-03T08:27:52.209" v="33" actId="14100"/>
          <ac:picMkLst>
            <pc:docMk/>
            <pc:sldMk cId="3870376153" sldId="256"/>
            <ac:picMk id="26" creationId="{00000000-0008-0000-0500-000002000000}"/>
          </ac:picMkLst>
        </pc:picChg>
        <pc:picChg chg="mod">
          <ac:chgData name="Sadayuki Yoshitomi JR6PLB" userId="0d81d5106ff48a35" providerId="LiveId" clId="{576142CC-EB9C-40F2-AFB8-476DE6331680}" dt="2024-11-03T08:27:41.782" v="28" actId="1036"/>
          <ac:picMkLst>
            <pc:docMk/>
            <pc:sldMk cId="3870376153" sldId="256"/>
            <ac:picMk id="28" creationId="{A602B12A-C714-9254-8E35-67D8403AA704}"/>
          </ac:picMkLst>
        </pc:picChg>
        <pc:picChg chg="mod">
          <ac:chgData name="Sadayuki Yoshitomi JR6PLB" userId="0d81d5106ff48a35" providerId="LiveId" clId="{576142CC-EB9C-40F2-AFB8-476DE6331680}" dt="2024-11-03T08:45:56.146" v="108" actId="1076"/>
          <ac:picMkLst>
            <pc:docMk/>
            <pc:sldMk cId="3870376153" sldId="256"/>
            <ac:picMk id="60" creationId="{D17A608C-43A6-44B2-2F67-F6B90BA5484A}"/>
          </ac:picMkLst>
        </pc:picChg>
        <pc:picChg chg="add mod">
          <ac:chgData name="Sadayuki Yoshitomi JR6PLB" userId="0d81d5106ff48a35" providerId="LiveId" clId="{576142CC-EB9C-40F2-AFB8-476DE6331680}" dt="2024-11-03T08:27:36.888" v="22" actId="1036"/>
          <ac:picMkLst>
            <pc:docMk/>
            <pc:sldMk cId="3870376153" sldId="256"/>
            <ac:picMk id="1040" creationId="{2BF6975B-C488-8F3D-2C9C-0299366227CE}"/>
          </ac:picMkLst>
        </pc:picChg>
        <pc:picChg chg="add mod ord">
          <ac:chgData name="Sadayuki Yoshitomi JR6PLB" userId="0d81d5106ff48a35" providerId="LiveId" clId="{576142CC-EB9C-40F2-AFB8-476DE6331680}" dt="2024-11-03T08:27:27.573" v="10" actId="166"/>
          <ac:picMkLst>
            <pc:docMk/>
            <pc:sldMk cId="3870376153" sldId="256"/>
            <ac:picMk id="1041" creationId="{0D2A52A7-8739-7EE4-4B64-ADE6BDA813C8}"/>
          </ac:picMkLst>
        </pc:picChg>
        <pc:picChg chg="add mod">
          <ac:chgData name="Sadayuki Yoshitomi JR6PLB" userId="0d81d5106ff48a35" providerId="LiveId" clId="{576142CC-EB9C-40F2-AFB8-476DE6331680}" dt="2024-11-03T08:27:33.950" v="21" actId="1036"/>
          <ac:picMkLst>
            <pc:docMk/>
            <pc:sldMk cId="3870376153" sldId="256"/>
            <ac:picMk id="1043" creationId="{FAB4F1BD-7F7F-E516-D22F-565243DE68DC}"/>
          </ac:picMkLst>
        </pc:picChg>
        <pc:picChg chg="add mod ord">
          <ac:chgData name="Sadayuki Yoshitomi JR6PLB" userId="0d81d5106ff48a35" providerId="LiveId" clId="{576142CC-EB9C-40F2-AFB8-476DE6331680}" dt="2024-11-03T08:43:46.404" v="101" actId="1038"/>
          <ac:picMkLst>
            <pc:docMk/>
            <pc:sldMk cId="3870376153" sldId="256"/>
            <ac:picMk id="1044" creationId="{E3B92D80-A2E6-3F2F-24A8-E3953CF00D5F}"/>
          </ac:picMkLst>
        </pc:picChg>
        <pc:picChg chg="add del mod">
          <ac:chgData name="Sadayuki Yoshitomi JR6PLB" userId="0d81d5106ff48a35" providerId="LiveId" clId="{576142CC-EB9C-40F2-AFB8-476DE6331680}" dt="2024-11-03T08:41:06.580" v="42" actId="478"/>
          <ac:picMkLst>
            <pc:docMk/>
            <pc:sldMk cId="3870376153" sldId="256"/>
            <ac:picMk id="1045" creationId="{3E33E136-186B-163D-68E6-9D84AC1470A9}"/>
          </ac:picMkLst>
        </pc:picChg>
        <pc:picChg chg="add mod ord">
          <ac:chgData name="Sadayuki Yoshitomi JR6PLB" userId="0d81d5106ff48a35" providerId="LiveId" clId="{576142CC-EB9C-40F2-AFB8-476DE6331680}" dt="2024-11-03T08:43:46.404" v="101" actId="1038"/>
          <ac:picMkLst>
            <pc:docMk/>
            <pc:sldMk cId="3870376153" sldId="256"/>
            <ac:picMk id="1047" creationId="{0D9C0475-6F52-6F30-0FC2-7124EC1B469B}"/>
          </ac:picMkLst>
        </pc:picChg>
        <pc:picChg chg="add mod">
          <ac:chgData name="Sadayuki Yoshitomi JR6PLB" userId="0d81d5106ff48a35" providerId="LiveId" clId="{576142CC-EB9C-40F2-AFB8-476DE6331680}" dt="2024-11-03T08:43:46.404" v="101" actId="1038"/>
          <ac:picMkLst>
            <pc:docMk/>
            <pc:sldMk cId="3870376153" sldId="256"/>
            <ac:picMk id="1049" creationId="{BA14B2A5-E6D7-5E58-B00C-19F561A9874C}"/>
          </ac:picMkLst>
        </pc:picChg>
        <pc:picChg chg="add mod">
          <ac:chgData name="Sadayuki Yoshitomi JR6PLB" userId="0d81d5106ff48a35" providerId="LiveId" clId="{576142CC-EB9C-40F2-AFB8-476DE6331680}" dt="2024-11-03T08:45:51.314" v="106" actId="1076"/>
          <ac:picMkLst>
            <pc:docMk/>
            <pc:sldMk cId="3870376153" sldId="256"/>
            <ac:picMk id="1051" creationId="{228AB533-DB76-F687-8E00-6A8BCC0582E2}"/>
          </ac:picMkLst>
        </pc:picChg>
        <pc:picChg chg="add mod">
          <ac:chgData name="Sadayuki Yoshitomi JR6PLB" userId="0d81d5106ff48a35" providerId="LiveId" clId="{576142CC-EB9C-40F2-AFB8-476DE6331680}" dt="2024-11-03T08:48:11.834" v="112" actId="14100"/>
          <ac:picMkLst>
            <pc:docMk/>
            <pc:sldMk cId="3870376153" sldId="256"/>
            <ac:picMk id="1053" creationId="{FFB1C7FA-34C5-1A73-9B8B-18D0D8FDCAC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DC8C47-B268-C447-1E63-6888A9CD9D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43170B4-6AD3-44A3-0545-F12E75DDF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0B4E565-5141-32CB-5DCC-A8839922C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B7E0-B793-48FA-BB58-A0B189691569}" type="datetimeFigureOut">
              <a:rPr kumimoji="1" lang="ja-JP" altLang="en-US" smtClean="0"/>
              <a:t>2024/11/3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5946C8-CD17-2A30-271A-71F385846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D46600A-1D21-1D44-E20D-7DC7F77AC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7187-0CA4-4486-A2A8-D09FA87565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7352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07FED3-9D90-7D2E-40D3-8425DEE83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DBBA90-518D-890F-F196-156E7D2F2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30A1D92-6396-F513-9E84-7B236505D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B7E0-B793-48FA-BB58-A0B189691569}" type="datetimeFigureOut">
              <a:rPr kumimoji="1" lang="ja-JP" altLang="en-US" smtClean="0"/>
              <a:t>2024/11/3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973FC6-0C23-2745-A7F7-AA7CD022A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02230CE-D384-8D8C-176A-59C3A8C96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7187-0CA4-4486-A2A8-D09FA87565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5437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7A8D6B-036C-4236-84C9-73E12CC9B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843B744-16A9-B3BE-62BE-E4570B98C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84C914-1876-09D4-228E-F6B2B3786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B7E0-B793-48FA-BB58-A0B189691569}" type="datetimeFigureOut">
              <a:rPr kumimoji="1" lang="ja-JP" altLang="en-US" smtClean="0"/>
              <a:t>2024/11/3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54981E-547D-053B-A1B1-781301048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B6F548F-3857-CDCB-04EF-9F0045CCA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7187-0CA4-4486-A2A8-D09FA87565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575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66320F-195C-FFB7-AB46-49CCA8B4C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D19E616-BE07-D9BC-20F8-96DD3662BA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0B2C5E-DE3A-9213-156B-2B82D64DD2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15A8853-A259-F2E0-37E6-000AEBF59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B7E0-B793-48FA-BB58-A0B189691569}" type="datetimeFigureOut">
              <a:rPr kumimoji="1" lang="ja-JP" altLang="en-US" smtClean="0"/>
              <a:t>2024/11/3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1FCA874-1B7F-61B1-B34A-C126CE86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7809BC-BEE6-F365-9D8F-473982452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7187-0CA4-4486-A2A8-D09FA87565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233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8DEF77-703D-CFC2-3332-0F0EA0E59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F912364-79CF-2F3A-ADB8-1AE46588F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7C99C50-91FE-0892-6E9B-DB288D21A6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954795C-C76B-8CD4-AD54-666B38F270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D902982-4EEA-06C4-E9DD-A16047F961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926B859-9E93-8542-B2B0-62CB667C9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B7E0-B793-48FA-BB58-A0B189691569}" type="datetimeFigureOut">
              <a:rPr kumimoji="1" lang="ja-JP" altLang="en-US" smtClean="0"/>
              <a:t>2024/11/3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EDB808C-5F5D-767D-A270-1E225BCC4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1029656-1B26-58A2-1B0A-3DE4AB5E4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7187-0CA4-4486-A2A8-D09FA87565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04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CF373F-67CC-2A77-CD47-A80021EEA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A530EFE-4AE3-67BE-D268-B567F6242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B7E0-B793-48FA-BB58-A0B189691569}" type="datetimeFigureOut">
              <a:rPr kumimoji="1" lang="ja-JP" altLang="en-US" smtClean="0"/>
              <a:t>2024/11/3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CE430AA-F076-72E7-2374-A6DE53043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6E6A0D7-6DDF-9597-2C4D-30A395C01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7187-0CA4-4486-A2A8-D09FA87565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1242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4BC8A8C-3B85-FD9A-37E2-D967601C4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B7E0-B793-48FA-BB58-A0B189691569}" type="datetimeFigureOut">
              <a:rPr kumimoji="1" lang="ja-JP" altLang="en-US" smtClean="0"/>
              <a:t>2024/11/3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B174B3C-16B7-4D8D-82DF-C3C52B37B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FF694D6-D3E0-CFB0-13B6-D3FDA2807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7187-0CA4-4486-A2A8-D09FA87565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7751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399BDD-6FEC-F3AD-C1BE-A91B8161F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676FD8-D96A-9F08-F91A-51061AB9BD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38BF5E-BA1A-0E60-CF6F-BFD4A0E27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DCB6F94-AC55-B31C-0109-6D4522017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B7E0-B793-48FA-BB58-A0B189691569}" type="datetimeFigureOut">
              <a:rPr kumimoji="1" lang="ja-JP" altLang="en-US" smtClean="0"/>
              <a:t>2024/11/3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8DDA0CD-B3FB-CE16-30A1-C9552BEEB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6A451B4-07D9-B26B-1C01-1FB8B9CD1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7187-0CA4-4486-A2A8-D09FA87565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440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26D811-2263-3C9C-D8BD-5088C87F1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E87A709-EE74-F590-7CAA-E2AEAA2282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B6267B0-42BD-24D9-97A5-8EDBAC6F5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CA05FD0-9E8D-E285-4A74-29311C0EF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B7E0-B793-48FA-BB58-A0B189691569}" type="datetimeFigureOut">
              <a:rPr kumimoji="1" lang="ja-JP" altLang="en-US" smtClean="0"/>
              <a:t>2024/11/3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19DE09-1777-E5DA-7FB2-DEBF116B1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2C62AC7-374F-BF31-DED5-37F44C591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7187-0CA4-4486-A2A8-D09FA87565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942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FE2E63-5114-BDD0-2611-97D8E3E12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62661D-FB65-6815-13E0-28F4756342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79E705C-CC36-8381-504B-2FA2173E7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B7E0-B793-48FA-BB58-A0B189691569}" type="datetimeFigureOut">
              <a:rPr kumimoji="1" lang="ja-JP" altLang="en-US" smtClean="0"/>
              <a:t>2024/11/3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BBF8DA-FFA7-C3C2-B7B9-F81502E56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6DA36C-DA43-1C15-6846-E1BDFA893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7187-0CA4-4486-A2A8-D09FA87565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305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98D13FD-B99A-20F3-1368-57F6789497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487D2C9-823A-A3E5-DC8E-D0349EEE7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5015D1-10BD-2DC2-35ED-FD027283F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B7E0-B793-48FA-BB58-A0B189691569}" type="datetimeFigureOut">
              <a:rPr kumimoji="1" lang="ja-JP" altLang="en-US" smtClean="0"/>
              <a:t>2024/11/3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31C632-99F1-88AB-EC96-38DD4F35F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675F067-6BBE-9179-BD2B-06BD5260A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7187-0CA4-4486-A2A8-D09FA87565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318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C2F78C3-A2DF-A4B3-8A5A-B4BC2517A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28F856A-56F3-58DA-CDEA-F92342809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50D2E01-713F-601F-A61F-0AC4F7E422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8B7E0-B793-48FA-BB58-A0B189691569}" type="datetimeFigureOut">
              <a:rPr kumimoji="1" lang="ja-JP" altLang="en-US" smtClean="0"/>
              <a:t>2024/11/3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D4136C-46B5-39A7-9639-E190253409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A53819-1E7C-097D-E94E-D82C89C231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57187-0CA4-4486-A2A8-D09FA87565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549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表 12">
            <a:extLst>
              <a:ext uri="{FF2B5EF4-FFF2-40B4-BE49-F238E27FC236}">
                <a16:creationId xmlns:a16="http://schemas.microsoft.com/office/drawing/2014/main" id="{95AD86E2-F7FD-75D7-4853-1301F3B16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220204"/>
              </p:ext>
            </p:extLst>
          </p:nvPr>
        </p:nvGraphicFramePr>
        <p:xfrm>
          <a:off x="1500293" y="311960"/>
          <a:ext cx="9359616" cy="6234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39904">
                  <a:extLst>
                    <a:ext uri="{9D8B030D-6E8A-4147-A177-3AD203B41FA5}">
                      <a16:colId xmlns:a16="http://schemas.microsoft.com/office/drawing/2014/main" val="1357166227"/>
                    </a:ext>
                  </a:extLst>
                </a:gridCol>
                <a:gridCol w="2339904">
                  <a:extLst>
                    <a:ext uri="{9D8B030D-6E8A-4147-A177-3AD203B41FA5}">
                      <a16:colId xmlns:a16="http://schemas.microsoft.com/office/drawing/2014/main" val="2066615077"/>
                    </a:ext>
                  </a:extLst>
                </a:gridCol>
                <a:gridCol w="2339904">
                  <a:extLst>
                    <a:ext uri="{9D8B030D-6E8A-4147-A177-3AD203B41FA5}">
                      <a16:colId xmlns:a16="http://schemas.microsoft.com/office/drawing/2014/main" val="520469717"/>
                    </a:ext>
                  </a:extLst>
                </a:gridCol>
                <a:gridCol w="2339904">
                  <a:extLst>
                    <a:ext uri="{9D8B030D-6E8A-4147-A177-3AD203B41FA5}">
                      <a16:colId xmlns:a16="http://schemas.microsoft.com/office/drawing/2014/main" val="4001417820"/>
                    </a:ext>
                  </a:extLst>
                </a:gridCol>
              </a:tblGrid>
              <a:tr h="155852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Ac3e</a:t>
                      </a:r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1F8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Analog Vibes</a:t>
                      </a:r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1F8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Mahowald-</a:t>
                      </a:r>
                      <a:r>
                        <a:rPr kumimoji="1" lang="en-US" altLang="ja-JP" b="1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ers</a:t>
                      </a:r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1F8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OnChip</a:t>
                      </a:r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1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9002"/>
                  </a:ext>
                </a:extLst>
              </a:tr>
              <a:tr h="155852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htfab</a:t>
                      </a:r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1F8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SystemsGenesis</a:t>
                      </a:r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D1F8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Clonky</a:t>
                      </a:r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D1F8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ZeroOne</a:t>
                      </a:r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1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787863"/>
                  </a:ext>
                </a:extLst>
              </a:tr>
              <a:tr h="155852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Silicon lads</a:t>
                      </a:r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1F8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SemiCon</a:t>
                      </a:r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D1F8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ISHI-Kai LNA</a:t>
                      </a:r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D1F8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Chipon</a:t>
                      </a:r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1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945794"/>
                  </a:ext>
                </a:extLst>
              </a:tr>
              <a:tr h="15585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LCI mems</a:t>
                      </a:r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1F8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SaltyChip</a:t>
                      </a:r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D1F8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MicroNinos</a:t>
                      </a:r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D1F8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ChipARMY</a:t>
                      </a:r>
                      <a:endParaRPr kumimoji="1" lang="ja-JP" altLang="en-US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1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723810"/>
                  </a:ext>
                </a:extLst>
              </a:tr>
            </a:tbl>
          </a:graphicData>
        </a:graphic>
      </p:graphicFrame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30AA943-4DCA-DBED-994A-E60E800E745C}"/>
              </a:ext>
            </a:extLst>
          </p:cNvPr>
          <p:cNvGrpSpPr/>
          <p:nvPr/>
        </p:nvGrpSpPr>
        <p:grpSpPr>
          <a:xfrm>
            <a:off x="1644352" y="620002"/>
            <a:ext cx="1990983" cy="1150058"/>
            <a:chOff x="1607511" y="1044424"/>
            <a:chExt cx="2385370" cy="1271964"/>
          </a:xfrm>
        </p:grpSpPr>
        <p:pic>
          <p:nvPicPr>
            <p:cNvPr id="4" name="image60.png">
              <a:extLst>
                <a:ext uri="{FF2B5EF4-FFF2-40B4-BE49-F238E27FC236}">
                  <a16:creationId xmlns:a16="http://schemas.microsoft.com/office/drawing/2014/main" id="{00000000-0008-0000-0500-000003000000}"/>
                </a:ext>
              </a:extLst>
            </p:cNvPr>
            <p:cNvPicPr preferRelativeResize="0"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7511" y="1044424"/>
              <a:ext cx="1359216" cy="1005841"/>
            </a:xfrm>
            <a:prstGeom prst="rect">
              <a:avLst/>
            </a:prstGeom>
            <a:noFill/>
          </p:spPr>
        </p:pic>
        <p:pic>
          <p:nvPicPr>
            <p:cNvPr id="5" name="image57.png">
              <a:extLst>
                <a:ext uri="{FF2B5EF4-FFF2-40B4-BE49-F238E27FC236}">
                  <a16:creationId xmlns:a16="http://schemas.microsoft.com/office/drawing/2014/main" id="{00000000-0008-0000-0500-000006000000}"/>
                </a:ext>
              </a:extLst>
            </p:cNvPr>
            <p:cNvPicPr preferRelativeResize="0"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66728" y="1044484"/>
              <a:ext cx="1026153" cy="1271904"/>
            </a:xfrm>
            <a:prstGeom prst="rect">
              <a:avLst/>
            </a:prstGeom>
            <a:noFill/>
          </p:spPr>
        </p:pic>
      </p:grpSp>
      <p:pic>
        <p:nvPicPr>
          <p:cNvPr id="18" name="image60.png">
            <a:extLst>
              <a:ext uri="{FF2B5EF4-FFF2-40B4-BE49-F238E27FC236}">
                <a16:creationId xmlns:a16="http://schemas.microsoft.com/office/drawing/2014/main" id="{00000000-0008-0000-0500-000003000000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1559675" y="3715826"/>
            <a:ext cx="1023938" cy="742068"/>
          </a:xfrm>
          <a:prstGeom prst="rect">
            <a:avLst/>
          </a:prstGeom>
          <a:noFill/>
        </p:spPr>
      </p:pic>
      <p:pic>
        <p:nvPicPr>
          <p:cNvPr id="19" name="image71.png">
            <a:extLst>
              <a:ext uri="{FF2B5EF4-FFF2-40B4-BE49-F238E27FC236}">
                <a16:creationId xmlns:a16="http://schemas.microsoft.com/office/drawing/2014/main" id="{00000000-0008-0000-0500-000004000000}"/>
              </a:ext>
            </a:extLst>
          </p:cNvPr>
          <p:cNvPicPr preferRelativeResize="0"/>
          <p:nvPr/>
        </p:nvPicPr>
        <p:blipFill>
          <a:blip r:embed="rId4" cstate="print"/>
          <a:stretch>
            <a:fillRect/>
          </a:stretch>
        </p:blipFill>
        <p:spPr>
          <a:xfrm>
            <a:off x="2271082" y="4170008"/>
            <a:ext cx="865894" cy="736423"/>
          </a:xfrm>
          <a:prstGeom prst="rect">
            <a:avLst/>
          </a:prstGeom>
          <a:noFill/>
        </p:spPr>
      </p:pic>
      <p:pic>
        <p:nvPicPr>
          <p:cNvPr id="20" name="image57.png">
            <a:extLst>
              <a:ext uri="{FF2B5EF4-FFF2-40B4-BE49-F238E27FC236}">
                <a16:creationId xmlns:a16="http://schemas.microsoft.com/office/drawing/2014/main" id="{00000000-0008-0000-0500-000006000000}"/>
              </a:ext>
            </a:extLst>
          </p:cNvPr>
          <p:cNvPicPr preferRelativeResize="0"/>
          <p:nvPr/>
        </p:nvPicPr>
        <p:blipFill>
          <a:blip r:embed="rId3" cstate="print"/>
          <a:stretch>
            <a:fillRect/>
          </a:stretch>
        </p:blipFill>
        <p:spPr>
          <a:xfrm>
            <a:off x="3047014" y="4164363"/>
            <a:ext cx="778509" cy="742068"/>
          </a:xfrm>
          <a:prstGeom prst="rect">
            <a:avLst/>
          </a:prstGeom>
          <a:noFill/>
        </p:spPr>
      </p:pic>
      <p:pic>
        <p:nvPicPr>
          <p:cNvPr id="24" name="image60.png">
            <a:extLst>
              <a:ext uri="{FF2B5EF4-FFF2-40B4-BE49-F238E27FC236}">
                <a16:creationId xmlns:a16="http://schemas.microsoft.com/office/drawing/2014/main" id="{00000000-0008-0000-0500-000003000000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1559675" y="5705408"/>
            <a:ext cx="1023938" cy="801463"/>
          </a:xfrm>
          <a:prstGeom prst="rect">
            <a:avLst/>
          </a:prstGeom>
          <a:noFill/>
        </p:spPr>
      </p:pic>
      <p:pic>
        <p:nvPicPr>
          <p:cNvPr id="25" name="image56.png">
            <a:extLst>
              <a:ext uri="{FF2B5EF4-FFF2-40B4-BE49-F238E27FC236}">
                <a16:creationId xmlns:a16="http://schemas.microsoft.com/office/drawing/2014/main" id="{00000000-0008-0000-0500-000005000000}"/>
              </a:ext>
            </a:extLst>
          </p:cNvPr>
          <p:cNvPicPr preferRelativeResize="0"/>
          <p:nvPr/>
        </p:nvPicPr>
        <p:blipFill>
          <a:blip r:embed="rId5" cstate="print"/>
          <a:stretch>
            <a:fillRect/>
          </a:stretch>
        </p:blipFill>
        <p:spPr>
          <a:xfrm>
            <a:off x="2931716" y="5695984"/>
            <a:ext cx="865894" cy="805534"/>
          </a:xfrm>
          <a:prstGeom prst="rect">
            <a:avLst/>
          </a:prstGeom>
          <a:noFill/>
        </p:spPr>
      </p:pic>
      <p:pic>
        <p:nvPicPr>
          <p:cNvPr id="23" name="image72.png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PicPr preferRelativeResize="0"/>
          <p:nvPr/>
        </p:nvPicPr>
        <p:blipFill>
          <a:blip r:embed="rId6" cstate="print"/>
          <a:stretch>
            <a:fillRect/>
          </a:stretch>
        </p:blipFill>
        <p:spPr>
          <a:xfrm>
            <a:off x="2232916" y="5283250"/>
            <a:ext cx="942225" cy="736423"/>
          </a:xfrm>
          <a:prstGeom prst="rect">
            <a:avLst/>
          </a:prstGeom>
          <a:noFill/>
        </p:spPr>
      </p:pic>
      <p:pic>
        <p:nvPicPr>
          <p:cNvPr id="26" name="image72.png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PicPr preferRelativeResize="0"/>
          <p:nvPr/>
        </p:nvPicPr>
        <p:blipFill>
          <a:blip r:embed="rId6" cstate="print"/>
          <a:stretch>
            <a:fillRect/>
          </a:stretch>
        </p:blipFill>
        <p:spPr>
          <a:xfrm>
            <a:off x="3859241" y="643903"/>
            <a:ext cx="856493" cy="680024"/>
          </a:xfrm>
          <a:prstGeom prst="rect">
            <a:avLst/>
          </a:prstGeom>
          <a:noFill/>
        </p:spPr>
      </p:pic>
      <p:pic>
        <p:nvPicPr>
          <p:cNvPr id="28" name="image60.png">
            <a:extLst>
              <a:ext uri="{FF2B5EF4-FFF2-40B4-BE49-F238E27FC236}">
                <a16:creationId xmlns:a16="http://schemas.microsoft.com/office/drawing/2014/main" id="{A602B12A-C714-9254-8E35-67D8403AA704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4616917" y="1077446"/>
            <a:ext cx="856493" cy="684128"/>
          </a:xfrm>
          <a:prstGeom prst="rect">
            <a:avLst/>
          </a:prstGeom>
          <a:noFill/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A29DA12F-5B0D-7DAB-C994-04D689AAB5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8689" y="906654"/>
            <a:ext cx="617311" cy="883393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23C48435-4F54-7671-84FC-ABDB0C9974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6424" y="2358045"/>
            <a:ext cx="2096520" cy="684128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15724DDD-AE86-4879-DA78-BC8AED1F40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9243" y="5476998"/>
            <a:ext cx="1530881" cy="1015818"/>
          </a:xfrm>
          <a:prstGeom prst="rect">
            <a:avLst/>
          </a:prstGeom>
        </p:spPr>
      </p:pic>
      <p:pic>
        <p:nvPicPr>
          <p:cNvPr id="46" name="image72.png">
            <a:extLst>
              <a:ext uri="{FF2B5EF4-FFF2-40B4-BE49-F238E27FC236}">
                <a16:creationId xmlns:a16="http://schemas.microsoft.com/office/drawing/2014/main" id="{4A6821F2-6A5D-BAAF-7920-87FD50549C37}"/>
              </a:ext>
            </a:extLst>
          </p:cNvPr>
          <p:cNvPicPr preferRelativeResize="0"/>
          <p:nvPr/>
        </p:nvPicPr>
        <p:blipFill>
          <a:blip r:embed="rId6" cstate="print"/>
          <a:stretch>
            <a:fillRect/>
          </a:stretch>
        </p:blipFill>
        <p:spPr>
          <a:xfrm>
            <a:off x="6259452" y="2179115"/>
            <a:ext cx="765371" cy="684128"/>
          </a:xfrm>
          <a:prstGeom prst="rect">
            <a:avLst/>
          </a:prstGeom>
          <a:noFill/>
        </p:spPr>
      </p:pic>
      <p:pic>
        <p:nvPicPr>
          <p:cNvPr id="47" name="image60.png">
            <a:extLst>
              <a:ext uri="{FF2B5EF4-FFF2-40B4-BE49-F238E27FC236}">
                <a16:creationId xmlns:a16="http://schemas.microsoft.com/office/drawing/2014/main" id="{2C878EBA-925C-8941-0B18-E565900BFFAD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6980146" y="2586791"/>
            <a:ext cx="856493" cy="684128"/>
          </a:xfrm>
          <a:prstGeom prst="rect">
            <a:avLst/>
          </a:prstGeom>
          <a:noFill/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9FC3906F-4F08-85F3-DF9D-60370E7E1C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36533" y="2239385"/>
            <a:ext cx="1339795" cy="801463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ECF7B66B-F727-9429-3146-41B992446F1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42103" y="2239385"/>
            <a:ext cx="967767" cy="1118457"/>
          </a:xfrm>
          <a:prstGeom prst="rect">
            <a:avLst/>
          </a:prstGeom>
        </p:spPr>
      </p:pic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FFBFDAC5-7E41-B9B5-A7DE-3CFA0BD3DD47}"/>
              </a:ext>
            </a:extLst>
          </p:cNvPr>
          <p:cNvGrpSpPr/>
          <p:nvPr/>
        </p:nvGrpSpPr>
        <p:grpSpPr>
          <a:xfrm>
            <a:off x="6259452" y="588604"/>
            <a:ext cx="2246333" cy="1250721"/>
            <a:chOff x="6259452" y="588604"/>
            <a:chExt cx="2246333" cy="1250721"/>
          </a:xfrm>
        </p:grpSpPr>
        <p:pic>
          <p:nvPicPr>
            <p:cNvPr id="40" name="image60.png">
              <a:extLst>
                <a:ext uri="{FF2B5EF4-FFF2-40B4-BE49-F238E27FC236}">
                  <a16:creationId xmlns:a16="http://schemas.microsoft.com/office/drawing/2014/main" id="{8BCCA9EA-B3EA-E4DD-267F-BFF211C42B7A}"/>
                </a:ext>
              </a:extLst>
            </p:cNvPr>
            <p:cNvPicPr preferRelativeResize="0"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72937" y="593464"/>
              <a:ext cx="774942" cy="572396"/>
            </a:xfrm>
            <a:prstGeom prst="rect">
              <a:avLst/>
            </a:prstGeom>
            <a:noFill/>
          </p:spPr>
        </p:pic>
        <p:pic>
          <p:nvPicPr>
            <p:cNvPr id="42" name="image57.png">
              <a:extLst>
                <a:ext uri="{FF2B5EF4-FFF2-40B4-BE49-F238E27FC236}">
                  <a16:creationId xmlns:a16="http://schemas.microsoft.com/office/drawing/2014/main" id="{00000000-0008-0000-0500-000006000000}"/>
                </a:ext>
              </a:extLst>
            </p:cNvPr>
            <p:cNvPicPr preferRelativeResize="0"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59452" y="588604"/>
              <a:ext cx="713484" cy="1250721"/>
            </a:xfrm>
            <a:prstGeom prst="rect">
              <a:avLst/>
            </a:prstGeom>
            <a:noFill/>
          </p:spPr>
        </p:pic>
        <p:pic>
          <p:nvPicPr>
            <p:cNvPr id="53" name="図 52">
              <a:extLst>
                <a:ext uri="{FF2B5EF4-FFF2-40B4-BE49-F238E27FC236}">
                  <a16:creationId xmlns:a16="http://schemas.microsoft.com/office/drawing/2014/main" id="{72E66BAF-CAF2-B7B6-680B-5A1A72AA36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747879" y="588604"/>
              <a:ext cx="757906" cy="1250721"/>
            </a:xfrm>
            <a:prstGeom prst="rect">
              <a:avLst/>
            </a:prstGeom>
          </p:spPr>
        </p:pic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A5BD2ED5-FCF4-54A8-2995-804995F94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950077" y="1157408"/>
              <a:ext cx="856493" cy="681917"/>
            </a:xfrm>
            <a:prstGeom prst="rect">
              <a:avLst/>
            </a:prstGeom>
          </p:spPr>
        </p:pic>
      </p:grpSp>
      <p:pic>
        <p:nvPicPr>
          <p:cNvPr id="58" name="図 57">
            <a:extLst>
              <a:ext uri="{FF2B5EF4-FFF2-40B4-BE49-F238E27FC236}">
                <a16:creationId xmlns:a16="http://schemas.microsoft.com/office/drawing/2014/main" id="{A58700FD-D76D-2C5B-C816-012AAE6971E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02875" y="2191588"/>
            <a:ext cx="670978" cy="980660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D17A608C-43A6-44B2-2F67-F6B90BA5484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92002" y="3777785"/>
            <a:ext cx="1113290" cy="1121075"/>
          </a:xfrm>
          <a:prstGeom prst="rect">
            <a:avLst/>
          </a:prstGeom>
        </p:spPr>
      </p:pic>
      <p:grpSp>
        <p:nvGrpSpPr>
          <p:cNvPr id="1035" name="グループ化 1034">
            <a:extLst>
              <a:ext uri="{FF2B5EF4-FFF2-40B4-BE49-F238E27FC236}">
                <a16:creationId xmlns:a16="http://schemas.microsoft.com/office/drawing/2014/main" id="{443D8ACB-454C-7E93-F307-A5EA59C82BB7}"/>
              </a:ext>
            </a:extLst>
          </p:cNvPr>
          <p:cNvGrpSpPr/>
          <p:nvPr/>
        </p:nvGrpSpPr>
        <p:grpSpPr>
          <a:xfrm>
            <a:off x="6275957" y="5250797"/>
            <a:ext cx="2080900" cy="1250721"/>
            <a:chOff x="6231251" y="5264478"/>
            <a:chExt cx="1783290" cy="1128480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3C2F88E9-CDB7-E259-9A5B-4CFB59246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236693" y="5264478"/>
              <a:ext cx="604595" cy="569848"/>
            </a:xfrm>
            <a:prstGeom prst="rect">
              <a:avLst/>
            </a:prstGeom>
          </p:spPr>
        </p:pic>
        <p:pic>
          <p:nvPicPr>
            <p:cNvPr id="1024" name="図 1023">
              <a:extLst>
                <a:ext uri="{FF2B5EF4-FFF2-40B4-BE49-F238E27FC236}">
                  <a16:creationId xmlns:a16="http://schemas.microsoft.com/office/drawing/2014/main" id="{099464CF-0A2B-2550-D57D-A03AAB7D3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842481" y="5264478"/>
              <a:ext cx="592518" cy="569847"/>
            </a:xfrm>
            <a:prstGeom prst="rect">
              <a:avLst/>
            </a:prstGeom>
          </p:spPr>
        </p:pic>
        <p:pic>
          <p:nvPicPr>
            <p:cNvPr id="1027" name="図 1026">
              <a:extLst>
                <a:ext uri="{FF2B5EF4-FFF2-40B4-BE49-F238E27FC236}">
                  <a16:creationId xmlns:a16="http://schemas.microsoft.com/office/drawing/2014/main" id="{F1F1A27A-7C04-015B-0681-1693875B94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6835846" y="5834324"/>
              <a:ext cx="604595" cy="558633"/>
            </a:xfrm>
            <a:prstGeom prst="rect">
              <a:avLst/>
            </a:prstGeom>
          </p:spPr>
        </p:pic>
        <p:pic>
          <p:nvPicPr>
            <p:cNvPr id="1030" name="図 1029">
              <a:extLst>
                <a:ext uri="{FF2B5EF4-FFF2-40B4-BE49-F238E27FC236}">
                  <a16:creationId xmlns:a16="http://schemas.microsoft.com/office/drawing/2014/main" id="{2C1150E0-F4D1-FCA9-CD79-E1E545786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231251" y="5826822"/>
              <a:ext cx="604595" cy="558633"/>
            </a:xfrm>
            <a:prstGeom prst="rect">
              <a:avLst/>
            </a:prstGeom>
          </p:spPr>
        </p:pic>
        <p:pic>
          <p:nvPicPr>
            <p:cNvPr id="1032" name="図 1031">
              <a:extLst>
                <a:ext uri="{FF2B5EF4-FFF2-40B4-BE49-F238E27FC236}">
                  <a16:creationId xmlns:a16="http://schemas.microsoft.com/office/drawing/2014/main" id="{96ADC6A7-66F5-8AC7-EA2A-C6F7B3672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7421116" y="5270829"/>
              <a:ext cx="593424" cy="525604"/>
            </a:xfrm>
            <a:prstGeom prst="rect">
              <a:avLst/>
            </a:prstGeom>
          </p:spPr>
        </p:pic>
        <p:pic>
          <p:nvPicPr>
            <p:cNvPr id="1034" name="図 1033">
              <a:extLst>
                <a:ext uri="{FF2B5EF4-FFF2-40B4-BE49-F238E27FC236}">
                  <a16:creationId xmlns:a16="http://schemas.microsoft.com/office/drawing/2014/main" id="{8869F5B3-F91E-59CE-A7E5-B93CB7ECD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7431205" y="5799222"/>
              <a:ext cx="583336" cy="593736"/>
            </a:xfrm>
            <a:prstGeom prst="rect">
              <a:avLst/>
            </a:prstGeom>
          </p:spPr>
        </p:pic>
      </p:grpSp>
      <p:pic>
        <p:nvPicPr>
          <p:cNvPr id="1037" name="図 1036">
            <a:extLst>
              <a:ext uri="{FF2B5EF4-FFF2-40B4-BE49-F238E27FC236}">
                <a16:creationId xmlns:a16="http://schemas.microsoft.com/office/drawing/2014/main" id="{0B6D52D0-6472-1A0B-9836-29F11CA08CD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903088" y="3787911"/>
            <a:ext cx="1162451" cy="1043733"/>
          </a:xfrm>
          <a:prstGeom prst="rect">
            <a:avLst/>
          </a:prstGeom>
        </p:spPr>
      </p:pic>
      <p:pic>
        <p:nvPicPr>
          <p:cNvPr id="1039" name="図 1038">
            <a:extLst>
              <a:ext uri="{FF2B5EF4-FFF2-40B4-BE49-F238E27FC236}">
                <a16:creationId xmlns:a16="http://schemas.microsoft.com/office/drawing/2014/main" id="{7B77AB00-F435-352E-2B8B-DF8E2E8B765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953722" y="3787911"/>
            <a:ext cx="1178015" cy="1043733"/>
          </a:xfrm>
          <a:prstGeom prst="rect">
            <a:avLst/>
          </a:prstGeom>
        </p:spPr>
      </p:pic>
      <p:pic>
        <p:nvPicPr>
          <p:cNvPr id="1040" name="image60.png">
            <a:extLst>
              <a:ext uri="{FF2B5EF4-FFF2-40B4-BE49-F238E27FC236}">
                <a16:creationId xmlns:a16="http://schemas.microsoft.com/office/drawing/2014/main" id="{2BF6975B-C488-8F3D-2C9C-0299366227CE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8571563" y="1026646"/>
            <a:ext cx="978037" cy="794639"/>
          </a:xfrm>
          <a:prstGeom prst="rect">
            <a:avLst/>
          </a:prstGeom>
          <a:noFill/>
        </p:spPr>
      </p:pic>
      <p:pic>
        <p:nvPicPr>
          <p:cNvPr id="1043" name="図 1042">
            <a:extLst>
              <a:ext uri="{FF2B5EF4-FFF2-40B4-BE49-F238E27FC236}">
                <a16:creationId xmlns:a16="http://schemas.microsoft.com/office/drawing/2014/main" id="{FAB4F1BD-7F7F-E516-D22F-565243DE68D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942184" y="1026646"/>
            <a:ext cx="891169" cy="794639"/>
          </a:xfrm>
          <a:prstGeom prst="rect">
            <a:avLst/>
          </a:prstGeom>
        </p:spPr>
      </p:pic>
      <p:pic>
        <p:nvPicPr>
          <p:cNvPr id="1041" name="image72.png">
            <a:extLst>
              <a:ext uri="{FF2B5EF4-FFF2-40B4-BE49-F238E27FC236}">
                <a16:creationId xmlns:a16="http://schemas.microsoft.com/office/drawing/2014/main" id="{0D2A52A7-8739-7EE4-4B64-ADE6BDA813C8}"/>
              </a:ext>
            </a:extLst>
          </p:cNvPr>
          <p:cNvPicPr preferRelativeResize="0"/>
          <p:nvPr/>
        </p:nvPicPr>
        <p:blipFill>
          <a:blip r:embed="rId6" cstate="print"/>
          <a:stretch>
            <a:fillRect/>
          </a:stretch>
        </p:blipFill>
        <p:spPr>
          <a:xfrm>
            <a:off x="9290344" y="587504"/>
            <a:ext cx="942225" cy="736423"/>
          </a:xfrm>
          <a:prstGeom prst="rect">
            <a:avLst/>
          </a:prstGeom>
          <a:noFill/>
        </p:spPr>
      </p:pic>
      <p:pic>
        <p:nvPicPr>
          <p:cNvPr id="1049" name="図 1048">
            <a:extLst>
              <a:ext uri="{FF2B5EF4-FFF2-40B4-BE49-F238E27FC236}">
                <a16:creationId xmlns:a16="http://schemas.microsoft.com/office/drawing/2014/main" id="{BA14B2A5-E6D7-5E58-B00C-19F561A9874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271149" y="2165995"/>
            <a:ext cx="891169" cy="791262"/>
          </a:xfrm>
          <a:prstGeom prst="rect">
            <a:avLst/>
          </a:prstGeom>
        </p:spPr>
      </p:pic>
      <p:pic>
        <p:nvPicPr>
          <p:cNvPr id="1044" name="image60.png">
            <a:extLst>
              <a:ext uri="{FF2B5EF4-FFF2-40B4-BE49-F238E27FC236}">
                <a16:creationId xmlns:a16="http://schemas.microsoft.com/office/drawing/2014/main" id="{E3B92D80-A2E6-3F2F-24A8-E3953CF00D5F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9854734" y="2773680"/>
            <a:ext cx="891170" cy="598316"/>
          </a:xfrm>
          <a:prstGeom prst="rect">
            <a:avLst/>
          </a:prstGeom>
          <a:noFill/>
        </p:spPr>
      </p:pic>
      <p:pic>
        <p:nvPicPr>
          <p:cNvPr id="1047" name="図 1046">
            <a:extLst>
              <a:ext uri="{FF2B5EF4-FFF2-40B4-BE49-F238E27FC236}">
                <a16:creationId xmlns:a16="http://schemas.microsoft.com/office/drawing/2014/main" id="{0D9C0475-6F52-6F30-0FC2-7124EC1B469B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631087" y="2776818"/>
            <a:ext cx="994713" cy="593834"/>
          </a:xfrm>
          <a:prstGeom prst="rect">
            <a:avLst/>
          </a:prstGeom>
        </p:spPr>
      </p:pic>
      <p:pic>
        <p:nvPicPr>
          <p:cNvPr id="1051" name="図 1050">
            <a:extLst>
              <a:ext uri="{FF2B5EF4-FFF2-40B4-BE49-F238E27FC236}">
                <a16:creationId xmlns:a16="http://schemas.microsoft.com/office/drawing/2014/main" id="{228AB533-DB76-F687-8E00-6A8BCC0582E2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263194" y="3763853"/>
            <a:ext cx="1012705" cy="1121076"/>
          </a:xfrm>
          <a:prstGeom prst="rect">
            <a:avLst/>
          </a:prstGeom>
        </p:spPr>
      </p:pic>
      <p:pic>
        <p:nvPicPr>
          <p:cNvPr id="1053" name="図 1052">
            <a:extLst>
              <a:ext uri="{FF2B5EF4-FFF2-40B4-BE49-F238E27FC236}">
                <a16:creationId xmlns:a16="http://schemas.microsoft.com/office/drawing/2014/main" id="{FFB1C7FA-34C5-1A73-9B8B-18D0D8FDCAC9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641548" y="5387966"/>
            <a:ext cx="2127686" cy="94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376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20</Words>
  <Application>Microsoft Office PowerPoint</Application>
  <PresentationFormat>ワイド画面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Calibri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Sadayuki Yoshitomi JR6PLB</dc:creator>
  <cp:lastModifiedBy>Sadayuki Yoshitomi JR6PLB</cp:lastModifiedBy>
  <cp:revision>1</cp:revision>
  <dcterms:created xsi:type="dcterms:W3CDTF">2024-11-03T08:20:54Z</dcterms:created>
  <dcterms:modified xsi:type="dcterms:W3CDTF">2024-11-03T08:48:13Z</dcterms:modified>
</cp:coreProperties>
</file>