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2940_D53BC502.xml" ContentType="application/vnd.ms-powerpoint.comments+xml"/>
  <Override PartName="/ppt/notesSlides/notesSlide4.xml" ContentType="application/vnd.openxmlformats-officedocument.presentationml.notesSlide+xml"/>
  <Override PartName="/ppt/comments/modernComment_E16_98D0CB80.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E26_975917F9.xml" ContentType="application/vnd.ms-powerpoint.comments+xml"/>
  <Override PartName="/ppt/notesSlides/notesSlide10.xml" ContentType="application/vnd.openxmlformats-officedocument.presentationml.notesSlide+xml"/>
  <Override PartName="/ppt/comments/modernComment_2949_6D40E4B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2946_2C0F0C72.xml" ContentType="application/vnd.ms-powerpoint.comments+xml"/>
  <Override PartName="/ppt/comments/modernComment_293F_488DAFE8.xml" ContentType="application/vnd.ms-powerpoint.comments+xml"/>
  <Override PartName="/ppt/notesSlides/notesSlide13.xml" ContentType="application/vnd.openxmlformats-officedocument.presentationml.notesSlide+xml"/>
  <Override PartName="/ppt/comments/modernComment_2938_654F8C21.xml" ContentType="application/vnd.ms-powerpoint.comments+xml"/>
  <Override PartName="/ppt/notesSlides/notesSlide14.xml" ContentType="application/vnd.openxmlformats-officedocument.presentationml.notesSlide+xml"/>
  <Override PartName="/ppt/comments/modernComment_2939_1364C27.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294B_D11521C4.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28EF_497FFED6.xml" ContentType="application/vnd.ms-powerpoint.comments+xml"/>
  <Override PartName="/ppt/notesSlides/notesSlide20.xml" ContentType="application/vnd.openxmlformats-officedocument.presentationml.notesSlide+xml"/>
  <Override PartName="/ppt/comments/modernComment_28ED_9A74F969.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2948_267DF04B.xml" ContentType="application/vnd.ms-powerpoint.comments+xml"/>
  <Override PartName="/ppt/notesSlides/notesSlide23.xml" ContentType="application/vnd.openxmlformats-officedocument.presentationml.notesSlide+xml"/>
  <Override PartName="/ppt/comments/modernComment_2954_F812EE8B.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2971_A93AB3DC.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295D_F024A219.xml" ContentType="application/vnd.ms-powerpoint.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omments/modernComment_2966_AD7D5D66.xml" ContentType="application/vnd.ms-powerpoint.comment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239" r:id="rId4"/>
  </p:sldMasterIdLst>
  <p:notesMasterIdLst>
    <p:notesMasterId r:id="rId68"/>
  </p:notesMasterIdLst>
  <p:handoutMasterIdLst>
    <p:handoutMasterId r:id="rId69"/>
  </p:handoutMasterIdLst>
  <p:sldIdLst>
    <p:sldId id="3532" r:id="rId5"/>
    <p:sldId id="10467" r:id="rId6"/>
    <p:sldId id="10560" r:id="rId7"/>
    <p:sldId id="10561" r:id="rId8"/>
    <p:sldId id="10593" r:id="rId9"/>
    <p:sldId id="3606" r:id="rId10"/>
    <p:sldId id="3610" r:id="rId11"/>
    <p:sldId id="3673" r:id="rId12"/>
    <p:sldId id="10570" r:id="rId13"/>
    <p:sldId id="10592" r:id="rId14"/>
    <p:sldId id="3620" r:id="rId15"/>
    <p:sldId id="3622" r:id="rId16"/>
    <p:sldId id="10569" r:id="rId17"/>
    <p:sldId id="10564" r:id="rId18"/>
    <p:sldId id="10565" r:id="rId19"/>
    <p:sldId id="10566" r:id="rId20"/>
    <p:sldId id="10559" r:id="rId21"/>
    <p:sldId id="10552" r:id="rId22"/>
    <p:sldId id="10553" r:id="rId23"/>
    <p:sldId id="10554" r:id="rId24"/>
    <p:sldId id="10555" r:id="rId25"/>
    <p:sldId id="10571" r:id="rId26"/>
    <p:sldId id="10573" r:id="rId27"/>
    <p:sldId id="10574" r:id="rId28"/>
    <p:sldId id="10479" r:id="rId29"/>
    <p:sldId id="10477" r:id="rId30"/>
    <p:sldId id="10576" r:id="rId31"/>
    <p:sldId id="10577" r:id="rId32"/>
    <p:sldId id="10578" r:id="rId33"/>
    <p:sldId id="10568" r:id="rId34"/>
    <p:sldId id="10580" r:id="rId35"/>
    <p:sldId id="10581" r:id="rId36"/>
    <p:sldId id="10609" r:id="rId37"/>
    <p:sldId id="10582" r:id="rId38"/>
    <p:sldId id="10583" r:id="rId39"/>
    <p:sldId id="10612" r:id="rId40"/>
    <p:sldId id="10584" r:id="rId41"/>
    <p:sldId id="10585" r:id="rId42"/>
    <p:sldId id="10606" r:id="rId43"/>
    <p:sldId id="10586" r:id="rId44"/>
    <p:sldId id="10587" r:id="rId45"/>
    <p:sldId id="10588" r:id="rId46"/>
    <p:sldId id="10607" r:id="rId47"/>
    <p:sldId id="10590" r:id="rId48"/>
    <p:sldId id="10589" r:id="rId49"/>
    <p:sldId id="10605" r:id="rId50"/>
    <p:sldId id="10591" r:id="rId51"/>
    <p:sldId id="10594" r:id="rId52"/>
    <p:sldId id="10595" r:id="rId53"/>
    <p:sldId id="10596" r:id="rId54"/>
    <p:sldId id="10600" r:id="rId55"/>
    <p:sldId id="10601" r:id="rId56"/>
    <p:sldId id="10610" r:id="rId57"/>
    <p:sldId id="10597" r:id="rId58"/>
    <p:sldId id="10598" r:id="rId59"/>
    <p:sldId id="10599" r:id="rId60"/>
    <p:sldId id="10602" r:id="rId61"/>
    <p:sldId id="10611" r:id="rId62"/>
    <p:sldId id="10539" r:id="rId63"/>
    <p:sldId id="10604" r:id="rId64"/>
    <p:sldId id="10538" r:id="rId65"/>
    <p:sldId id="10613" r:id="rId66"/>
    <p:sldId id="10608" r:id="rId67"/>
  </p:sldIdLst>
  <p:sldSz cx="12192000" cy="6858000"/>
  <p:notesSz cx="6858000" cy="9144000"/>
  <p:defaultText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2" algn="l" defTabSz="914446" rtl="0" eaLnBrk="1" latinLnBrk="0" hangingPunct="1">
      <a:defRPr sz="1800" kern="1200">
        <a:solidFill>
          <a:schemeClr val="tx1"/>
        </a:solidFill>
        <a:latin typeface="+mn-lt"/>
        <a:ea typeface="+mn-ea"/>
        <a:cs typeface="+mn-cs"/>
      </a:defRPr>
    </a:lvl5pPr>
    <a:lvl6pPr marL="2286115"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703ACBB-3192-403C-9DF3-E2E388D8EAE9}">
          <p14:sldIdLst>
            <p14:sldId id="3532"/>
            <p14:sldId id="10467"/>
            <p14:sldId id="10560"/>
            <p14:sldId id="10561"/>
            <p14:sldId id="10593"/>
            <p14:sldId id="3606"/>
            <p14:sldId id="3610"/>
            <p14:sldId id="3673"/>
            <p14:sldId id="10570"/>
            <p14:sldId id="10592"/>
            <p14:sldId id="3620"/>
            <p14:sldId id="3622"/>
            <p14:sldId id="10569"/>
            <p14:sldId id="10564"/>
            <p14:sldId id="10565"/>
            <p14:sldId id="10566"/>
            <p14:sldId id="10559"/>
            <p14:sldId id="10552"/>
            <p14:sldId id="10553"/>
            <p14:sldId id="10554"/>
            <p14:sldId id="10555"/>
            <p14:sldId id="10571"/>
            <p14:sldId id="10573"/>
            <p14:sldId id="10574"/>
            <p14:sldId id="10479"/>
            <p14:sldId id="10477"/>
            <p14:sldId id="10576"/>
            <p14:sldId id="10577"/>
            <p14:sldId id="10578"/>
            <p14:sldId id="10568"/>
            <p14:sldId id="10580"/>
            <p14:sldId id="10581"/>
            <p14:sldId id="10609"/>
            <p14:sldId id="10582"/>
            <p14:sldId id="10583"/>
            <p14:sldId id="10612"/>
            <p14:sldId id="10584"/>
            <p14:sldId id="10585"/>
            <p14:sldId id="10606"/>
            <p14:sldId id="10586"/>
            <p14:sldId id="10587"/>
            <p14:sldId id="10588"/>
            <p14:sldId id="10607"/>
            <p14:sldId id="10590"/>
            <p14:sldId id="10589"/>
            <p14:sldId id="10605"/>
            <p14:sldId id="10591"/>
            <p14:sldId id="10594"/>
            <p14:sldId id="10595"/>
            <p14:sldId id="10596"/>
            <p14:sldId id="10600"/>
            <p14:sldId id="10601"/>
            <p14:sldId id="10610"/>
            <p14:sldId id="10597"/>
            <p14:sldId id="10598"/>
            <p14:sldId id="10599"/>
            <p14:sldId id="10602"/>
            <p14:sldId id="10611"/>
            <p14:sldId id="10539"/>
            <p14:sldId id="10604"/>
            <p14:sldId id="10538"/>
            <p14:sldId id="10613"/>
            <p14:sldId id="10608"/>
          </p14:sldIdLst>
        </p14:section>
      </p14:sectionLst>
    </p:ext>
    <p:ext uri="{EFAFB233-063F-42B5-8137-9DF3F51BA10A}">
      <p15:sldGuideLst xmlns:p15="http://schemas.microsoft.com/office/powerpoint/2012/main">
        <p15:guide id="1" orient="horz" pos="1500" userDrawn="1">
          <p15:clr>
            <a:srgbClr val="A4A3A4"/>
          </p15:clr>
        </p15:guide>
        <p15:guide id="3" orient="horz" pos="4080" userDrawn="1">
          <p15:clr>
            <a:srgbClr val="A4A3A4"/>
          </p15:clr>
        </p15:guide>
        <p15:guide id="4" pos="59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EC8D0A-0C89-E124-7DDB-652B4002438A}" name="Ryanne Dolan" initials="RD" userId="S::rdolan@linkedin.biz::68214784-fecb-49cd-8aee-d4a680802e19" providerId="AD"/>
  <p188:author id="{E163C889-0496-7CEE-A871-869CB47D3587}" name="Sasha Ovsiankin" initials="SO" userId="S::sovsanki@linkedin.biz::7ee14c23-fd8f-45d4-8164-9af7336422be" providerId="AD"/>
  <p188:author id="{FABD4595-EDF8-CD9B-A8BD-54DD98C57BC5}" name="Erik Krogen" initials="EK" userId="S::ekrogen@linkedin.biz::923de900-da08-44bd-a8c3-448cb26c24f9" providerId="AD"/>
  <p188:author id="{F195409C-FDDA-4CE6-C6A9-74612250BF2E}" name="Manu Jose" initials="MJ" userId="S::mjose@linkedin.biz::97715119-fa74-498e-860e-edb61662349f" providerId="AD"/>
  <p188:author id="{E2264FE5-E8DA-1EB8-B482-5AF476202DCC}" name="Koorous Vargha" initials="KV" userId="S::kvargha@linkedin.biz::bd892a48-43a1-4b4e-8672-560b65a6f749" providerId="AD"/>
  <p188:author id="{83B874E8-C654-766A-DA0D-8D073FE31779}" name="Felix GV" initials="FG" userId="S::fvillega@linkedin.biz::c8b7f3ae-3018-4ec8-8093-ff5a9fe7ed5c" providerId="AD"/>
  <p188:author id="{E84F2FFC-D2CD-F5D8-559C-91EBC42661D1}" name="Zac Policzer" initials="ZP" userId="S::zpolicze@linkedin.biz::9731ddd5-d090-472a-836e-e5b6863d979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CE6F1"/>
    <a:srgbClr val="D7EBCE"/>
    <a:srgbClr val="FFFFFF"/>
    <a:srgbClr val="FFFAFA"/>
    <a:srgbClr val="FDFAF5"/>
    <a:srgbClr val="5B696B"/>
    <a:srgbClr val="FCE3BA"/>
    <a:srgbClr val="7FC15E"/>
    <a:srgbClr val="4471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46"/>
    <p:restoredTop sz="94811"/>
  </p:normalViewPr>
  <p:slideViewPr>
    <p:cSldViewPr snapToGrid="0">
      <p:cViewPr varScale="1">
        <p:scale>
          <a:sx n="106" d="100"/>
          <a:sy n="106" d="100"/>
        </p:scale>
        <p:origin x="192" y="1128"/>
      </p:cViewPr>
      <p:guideLst>
        <p:guide orient="horz" pos="1500"/>
        <p:guide orient="horz" pos="4080"/>
        <p:guide pos="599"/>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commentAuthors" Target="commentAuthor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presProps" Target="presProps.xml"/></Relationships>
</file>

<file path=ppt/comments/modernComment_28ED_9A74F969.xml><?xml version="1.0" encoding="utf-8"?>
<p188:cmLst xmlns:a="http://schemas.openxmlformats.org/drawingml/2006/main" xmlns:r="http://schemas.openxmlformats.org/officeDocument/2006/relationships" xmlns:p188="http://schemas.microsoft.com/office/powerpoint/2018/8/main">
  <p188:cm id="{4570DD90-DC33-42C1-937D-10EE8312F52C}" authorId="{E2264FE5-E8DA-1EB8-B482-5AF476202DCC}" status="resolved" created="2025-05-07T21:27:24.591" complete="100000">
    <ac:deMkLst xmlns:ac="http://schemas.microsoft.com/office/drawing/2013/main/command">
      <pc:docMk xmlns:pc="http://schemas.microsoft.com/office/powerpoint/2013/main/command"/>
      <pc:sldMk xmlns:pc="http://schemas.microsoft.com/office/powerpoint/2013/main/command" cId="2591357289" sldId="10477"/>
      <ac:picMk id="4" creationId="{76B56C73-F34D-E600-3421-170F3A38D62B}"/>
    </ac:deMkLst>
    <p188:replyLst>
      <p188:reply id="{FD2563F2-A381-2B4C-9775-6D5331FB5F8C}" authorId="{83B874E8-C654-766A-DA0D-8D073FE31779}" created="2025-05-08T20:11:23.552">
        <p188:txBody>
          <a:bodyPr/>
          <a:lstStyle/>
          <a:p>
            <a:r>
              <a:rPr lang="en-US"/>
              <a:t>Refreshed it... hope it looks fine now :D ...</a:t>
            </a:r>
          </a:p>
        </p188:txBody>
      </p188:reply>
      <p188:reply id="{98CA517C-3D5E-4E1C-9E87-C9DD9D420C03}" authorId="{E2264FE5-E8DA-1EB8-B482-5AF476202DCC}" created="2025-05-08T20:41:07.172">
        <p188:txBody>
          <a:bodyPr/>
          <a:lstStyle/>
          <a:p>
            <a:r>
              <a:rPr lang="en-US"/>
              <a:t>It does look better. Thank you!</a:t>
            </a:r>
          </a:p>
        </p188:txBody>
      </p188:reply>
    </p188:replyLst>
    <p188:txBody>
      <a:bodyPr/>
      <a:lstStyle/>
      <a:p>
        <a:r>
          <a:rPr lang="en-US"/>
          <a:t>This screenshot looks a little blurry</a:t>
        </a:r>
      </a:p>
    </p188:txBody>
  </p188:cm>
</p188:cmLst>
</file>

<file path=ppt/comments/modernComment_28EF_497FFED6.xml><?xml version="1.0" encoding="utf-8"?>
<p188:cmLst xmlns:a="http://schemas.openxmlformats.org/drawingml/2006/main" xmlns:r="http://schemas.openxmlformats.org/officeDocument/2006/relationships" xmlns:p188="http://schemas.microsoft.com/office/powerpoint/2018/8/main">
  <p188:cm id="{C9D9720D-FE5B-4459-B0C6-F7CCFE88456F}" authorId="{E84F2FFC-D2CD-F5D8-559C-91EBC42661D1}" status="resolved" created="2024-03-29T22:25:24.202" complete="100000">
    <ac:deMkLst xmlns:ac="http://schemas.microsoft.com/office/drawing/2013/main/command">
      <pc:docMk xmlns:pc="http://schemas.microsoft.com/office/powerpoint/2013/main/command"/>
      <pc:sldMk xmlns:pc="http://schemas.microsoft.com/office/powerpoint/2013/main/command" cId="1233125078" sldId="10479"/>
      <ac:picMk id="3" creationId="{83CF4D1E-FEBB-BD72-B81A-B830C2F81912}"/>
    </ac:deMkLst>
    <p188:txBody>
      <a:bodyPr/>
      <a:lstStyle/>
      <a:p>
        <a:r>
          <a:rPr lang="en-US"/>
          <a:t>idk if it's my monitor or what, but this screen shot is very grainy.  How will this look when it's blown up?  Can we get something a bit cleaner?  I think this is a screen grab, maybe zoom in and then take the screenshot.</a:t>
        </a:r>
      </a:p>
    </p188:txBody>
  </p188:cm>
</p188:cmLst>
</file>

<file path=ppt/comments/modernComment_293F_488DAFE8.xml><?xml version="1.0" encoding="utf-8"?>
<p188:cmLst xmlns:a="http://schemas.openxmlformats.org/drawingml/2006/main" xmlns:r="http://schemas.openxmlformats.org/officeDocument/2006/relationships" xmlns:p188="http://schemas.microsoft.com/office/powerpoint/2018/8/main">
  <p188:cm id="{DABA0CCD-E273-48D0-94B6-B14E1A2E4ACF}" authorId="{F195409C-FDDA-4CE6-C6A9-74612250BF2E}" created="2025-05-09T06:03:43.234">
    <pc:sldMkLst xmlns:pc="http://schemas.microsoft.com/office/powerpoint/2013/main/command">
      <pc:docMk/>
      <pc:sldMk cId="1217245160" sldId="10559"/>
    </pc:sldMkLst>
    <p188:replyLst>
      <p188:reply id="{E30DF963-7CF7-7743-9EA9-BA964CB5A3DD}" authorId="{83B874E8-C654-766A-DA0D-8D073FE31779}" created="2025-05-09T19:44:28.117">
        <p188:txBody>
          <a:bodyPr/>
          <a:lstStyle/>
          <a:p>
            <a:r>
              <a:rPr lang="en-US"/>
              <a:t>That's a good question. I know of several proprietary systems but IDK of another OSS system.</a:t>
            </a:r>
          </a:p>
        </p188:txBody>
      </p188:reply>
    </p188:replyLst>
    <p188:txBody>
      <a:bodyPr/>
      <a:lstStyle/>
      <a:p>
        <a:r>
          <a:rPr lang="en-US"/>
          <a:t>Wonder if there are some open source examples other than Venice we can include for folks to relate better ? Do you know ?</a:t>
        </a:r>
      </a:p>
    </p188:txBody>
  </p188:cm>
</p188:cmLst>
</file>

<file path=ppt/comments/modernComment_294B_D11521C4.xml><?xml version="1.0" encoding="utf-8"?>
<p188:cmLst xmlns:a="http://schemas.openxmlformats.org/drawingml/2006/main" xmlns:r="http://schemas.openxmlformats.org/officeDocument/2006/relationships" xmlns:p188="http://schemas.microsoft.com/office/powerpoint/2018/8/main">
  <p188:cm id="{7B27A94C-B88A-4B00-8179-E07BDE102EB2}" authorId="{E2264FE5-E8DA-1EB8-B482-5AF476202DCC}" status="resolved" created="2025-05-07T21:26:14.419" complete="100000">
    <ac:txMkLst xmlns:ac="http://schemas.microsoft.com/office/drawing/2013/main/command">
      <pc:docMk xmlns:pc="http://schemas.microsoft.com/office/powerpoint/2013/main/command"/>
      <pc:sldMk xmlns:pc="http://schemas.microsoft.com/office/powerpoint/2013/main/command" cId="3507823044" sldId="10571"/>
      <ac:graphicFrameMk id="5" creationId="{380CF69E-7EFA-6B35-06C9-26EDB5F1C80D}"/>
      <ac:tblMk/>
      <ac:tcMk rowId="3713381725" colId="4252457691"/>
      <ac:txMk cp="6">
        <ac:context len="10" hash="2526205493"/>
      </ac:txMk>
    </ac:txMkLst>
    <p188:pos x="10573537" y="2581983"/>
    <p188:replyLst>
      <p188:reply id="{9AEE576C-B79F-F34B-9A05-1C0B1046AD32}" authorId="{83B874E8-C654-766A-DA0D-8D073FE31779}" created="2025-05-08T14:40:48.368">
        <p188:txBody>
          <a:bodyPr/>
          <a:lstStyle/>
          <a:p>
            <a:r>
              <a:rPr lang="en-US"/>
              <a:t>Number of database systems involved.</a:t>
            </a:r>
          </a:p>
        </p188:txBody>
      </p188:reply>
      <p188:reply id="{D2EE8112-A244-7443-8585-F5E705FBE66C}" authorId="{83B874E8-C654-766A-DA0D-8D073FE31779}" created="2025-05-08T14:42:37.570">
        <p188:txBody>
          <a:bodyPr/>
          <a:lstStyle/>
          <a:p>
            <a:r>
              <a:rPr lang="en-US"/>
              <a:t>I tweaked it a bit. Not sure if I like it better or not. Maybe. Can you take a look and LMK?</a:t>
            </a:r>
          </a:p>
        </p188:txBody>
      </p188:reply>
      <p188:reply id="{BBDCA0E0-881F-4F84-B98B-152417DA9126}" authorId="{E2264FE5-E8DA-1EB8-B482-5AF476202DCC}" created="2025-05-08T18:54:12.439">
        <p188:txBody>
          <a:bodyPr/>
          <a:lstStyle/>
          <a:p>
            <a:r>
              <a:rPr lang="en-US"/>
              <a:t>Just to confirm my understanding, read latency is subjected to whether the latency is slower on the batch or real time DB? 
Are the queries made against both DBs done in parallel?</a:t>
            </a:r>
          </a:p>
        </p188:txBody>
      </p188:reply>
      <p188:reply id="{779D1A16-91C7-EF4F-A478-EEBE3C99C921}" authorId="{83B874E8-C654-766A-DA0D-8D073FE31779}" created="2025-05-08T19:48:27.782">
        <p188:txBody>
          <a:bodyPr/>
          <a:lstStyle/>
          <a:p>
            <a:r>
              <a:rPr lang="en-US"/>
              <a:t>The queries are done to both DBs in parallel, and therefore if either one is slow or unavailable, you face the choice of proceeding with incomplete data or failing.</a:t>
            </a:r>
          </a:p>
        </p188:txBody>
      </p188:reply>
      <p188:reply id="{581AF34E-57DC-49C3-A53C-27063C871510}" authorId="{E2264FE5-E8DA-1EB8-B482-5AF476202DCC}" created="2025-05-08T20:16:05.666">
        <p188:txBody>
          <a:bodyPr/>
          <a:lstStyle/>
          <a:p>
            <a:r>
              <a:rPr lang="en-US"/>
              <a:t>Sounds good. Thanks for the explanation.</a:t>
            </a:r>
          </a:p>
        </p188:txBody>
      </p188:reply>
    </p188:replyLst>
    <p188:txBody>
      <a:bodyPr/>
      <a:lstStyle/>
      <a:p>
        <a:r>
          <a:rPr lang="en-US"/>
          <a:t>What do these numbers map to?</a:t>
        </a:r>
      </a:p>
    </p188:txBody>
  </p188:cm>
  <p188:cm id="{125D858E-62BB-404C-A7A2-931D7B472FC1}" authorId="{78EC8D0A-0C89-E124-7DDB-652B4002438A}" status="resolved" created="2025-05-08T15:03:08.265" complete="100000">
    <ac:txMkLst xmlns:ac="http://schemas.microsoft.com/office/drawing/2013/main/command">
      <pc:docMk xmlns:pc="http://schemas.microsoft.com/office/powerpoint/2013/main/command"/>
      <pc:sldMk xmlns:pc="http://schemas.microsoft.com/office/powerpoint/2013/main/command" cId="3507823044" sldId="10571"/>
      <ac:spMk id="3" creationId="{4A5D1A36-9946-E5DA-B765-AF87E517198A}"/>
      <ac:txMk cp="0" len="13">
        <ac:context len="14" hash="2293337943"/>
      </ac:txMk>
    </ac:txMkLst>
    <p188:pos x="1693333" y="180622"/>
    <p188:replyLst>
      <p188:reply id="{FBB4787A-CA7F-DF48-8EA7-A4CDB193F7F4}" authorId="{83B874E8-C654-766A-DA0D-8D073FE31779}" created="2025-05-08T19:50:33.945">
        <p188:txBody>
          <a:bodyPr/>
          <a:lstStyle/>
          <a:p>
            <a:r>
              <a:rPr lang="en-US"/>
              <a:t>I do mention Kappa later, and planning to mention verbally the fact that it enables the stream processing (i.e. RT) and reprocessing (i.e. batch) to leverage the same stack.
I view this is as kind of orthogonal though, in the sense that the Hybrid Store design pattern can support both Lambda and Kappa (i.e., it does not actually force the user to pick the same stack for both, they could choose to use different stacks, which in practice, many users still prefer, for whatever reason...).</a:t>
            </a:r>
          </a:p>
        </p188:txBody>
      </p188:reply>
    </p188:replyLst>
    <p188:txBody>
      <a:bodyPr/>
      <a:lstStyle/>
      <a:p>
        <a:r>
          <a:rPr lang="en-US"/>
          <a:t>I think the pros/cons here are a bit weak. Hybrid as presented looks significantly more complex than lambda, which begs the question. Kappa isn't mentioned at all, and is a glaring omission to anyone who knows what lambda is. What are the key motivations for using Venice? They may be obvious to you but they aren't to me.</a:t>
        </a:r>
      </a:p>
    </p188:txBody>
  </p188:cm>
</p188:cmLst>
</file>

<file path=ppt/comments/modernComment_295D_F024A219.xml><?xml version="1.0" encoding="utf-8"?>
<p188:cmLst xmlns:a="http://schemas.openxmlformats.org/drawingml/2006/main" xmlns:r="http://schemas.openxmlformats.org/officeDocument/2006/relationships" xmlns:p188="http://schemas.microsoft.com/office/powerpoint/2018/8/main">
  <p188:cm id="{C3585E44-B57B-4DB3-80EC-B95F96977FC3}" authorId="{78EC8D0A-0C89-E124-7DDB-652B4002438A}" status="resolved" created="2025-05-08T14:58:52.749" complete="100000">
    <ac:txMkLst xmlns:ac="http://schemas.microsoft.com/office/drawing/2013/main/command">
      <pc:docMk xmlns:pc="http://schemas.microsoft.com/office/powerpoint/2013/main/command"/>
      <pc:sldMk xmlns:pc="http://schemas.microsoft.com/office/powerpoint/2013/main/command" cId="4028932633" sldId="10589"/>
      <ac:spMk id="2" creationId="{3646EA22-A045-577B-883B-6815087703A2}"/>
      <ac:txMk cp="4" len="1">
        <ac:context len="16" hash="2267502121"/>
      </ac:txMk>
    </ac:txMkLst>
    <p188:pos x="857955" y="3031066"/>
    <p188:replyLst>
      <p188:reply id="{B87EEEF7-3DE1-4A45-B08F-F3B72D8C655A}" authorId="{83B874E8-C654-766A-DA0D-8D073FE31779}" created="2025-05-09T19:57:24.067">
        <p188:txBody>
          <a:bodyPr/>
          <a:lstStyle/>
          <a:p>
            <a:r>
              <a:rPr lang="en-US"/>
              <a:t>I'll just say Feed.</a:t>
            </a:r>
          </a:p>
        </p188:txBody>
      </p188:reply>
    </p188:replyLst>
    <p188:txBody>
      <a:bodyPr/>
      <a:lstStyle/>
      <a:p>
        <a:r>
          <a:rPr lang="en-US"/>
          <a:t>Legal and comms teams get upset when we use internal names in public slides. Rather than invoke a specific project name, I'd use a general term here, e.g. "online inference"</a:t>
        </a:r>
      </a:p>
    </p188:txBody>
  </p188:cm>
</p188:cmLst>
</file>

<file path=ppt/comments/modernComment_2938_654F8C21.xml><?xml version="1.0" encoding="utf-8"?>
<p188:cmLst xmlns:a="http://schemas.openxmlformats.org/drawingml/2006/main" xmlns:r="http://schemas.openxmlformats.org/officeDocument/2006/relationships" xmlns:p188="http://schemas.microsoft.com/office/powerpoint/2018/8/main">
  <p188:cm id="{B07093A3-E907-4D28-AF78-18057DA433CA}" authorId="{E2264FE5-E8DA-1EB8-B482-5AF476202DCC}" status="resolved" created="2025-05-07T21:25:11.511" complete="100000">
    <ac:txMkLst xmlns:ac="http://schemas.microsoft.com/office/drawing/2013/main/command">
      <pc:docMk xmlns:pc="http://schemas.microsoft.com/office/powerpoint/2013/main/command"/>
      <pc:sldMk xmlns:pc="http://schemas.microsoft.com/office/powerpoint/2013/main/command" cId="1699712033" sldId="10552"/>
      <ac:spMk id="70" creationId="{BD5CD1D8-4219-9218-121B-B43DEC9BEDC7}"/>
      <ac:txMk cp="11" len="9">
        <ac:context len="38" hash="645979761"/>
      </ac:txMk>
    </ac:txMkLst>
    <p188:pos x="1297289" y="799785"/>
    <p188:replyLst>
      <p188:reply id="{72714524-C035-524F-B1FB-7A2654507922}" authorId="{83B874E8-C654-766A-DA0D-8D073FE31779}" created="2025-05-08T14:40:26.181">
        <p188:txBody>
          <a:bodyPr/>
          <a:lstStyle/>
          <a:p>
            <a:r>
              <a:rPr lang="en-US"/>
              <a:t>Sure, I did it on these 4 slides.</a:t>
            </a:r>
          </a:p>
        </p188:txBody>
      </p188:reply>
    </p188:replyLst>
    <p188:txBody>
      <a:bodyPr/>
      <a:lstStyle/>
      <a:p>
        <a:r>
          <a:rPr lang="en-US"/>
          <a:t>Can we add current version as a subtext like you did for the future version?</a:t>
        </a:r>
      </a:p>
    </p188:txBody>
  </p188:cm>
</p188:cmLst>
</file>

<file path=ppt/comments/modernComment_2939_1364C27.xml><?xml version="1.0" encoding="utf-8"?>
<p188:cmLst xmlns:a="http://schemas.openxmlformats.org/drawingml/2006/main" xmlns:r="http://schemas.openxmlformats.org/officeDocument/2006/relationships" xmlns:p188="http://schemas.microsoft.com/office/powerpoint/2018/8/main">
  <p188:cm id="{D16FEA28-E4F2-496E-B034-16F6BCE8B186}" authorId="{78EC8D0A-0C89-E124-7DDB-652B4002438A}" status="resolved" created="2025-05-08T15:11:40.030" complete="100000">
    <ac:txMkLst xmlns:ac="http://schemas.microsoft.com/office/drawing/2013/main/command">
      <pc:docMk xmlns:pc="http://schemas.microsoft.com/office/powerpoint/2013/main/command"/>
      <pc:sldMk xmlns:pc="http://schemas.microsoft.com/office/powerpoint/2013/main/command" cId="20335655" sldId="10553"/>
      <ac:spMk id="3" creationId="{57577190-9EA4-C5EB-95E4-1641E36D2E1A}"/>
      <ac:txMk cp="30" len="14">
        <ac:context len="53" hash="1032614042"/>
      </ac:txMk>
    </ac:txMkLst>
    <p188:pos x="5096933" y="180622"/>
    <p188:replyLst>
      <p188:reply id="{C203DE79-AE4B-2D48-BE54-FF77E9B9167D}" authorId="{83B874E8-C654-766A-DA0D-8D073FE31779}" created="2025-05-08T19:52:47.041">
        <p188:txBody>
          <a:bodyPr/>
          <a:lstStyle/>
          <a:p>
            <a:r>
              <a:rPr lang="en-US"/>
              <a:t>In the scenario presented here, the "batch data source" going into the "future version" does need to be a full dataset.
The case you're describing is also supported, and we call it "incremental push", but we treat it as one of many RT data sources, and it goes through that path, without resulting in a future version getting created.</a:t>
            </a:r>
          </a:p>
        </p188:txBody>
      </p188:reply>
    </p188:replyLst>
    <p188:txBody>
      <a:bodyPr/>
      <a:lstStyle/>
      <a:p>
        <a:r>
          <a:rPr lang="en-US"/>
          <a:t>Just for my own edification. Does a batch job need to push _all_ data into the store? Is it a complete build? Or can the existing version (N) be used? Unclear from these slides.
If some historical record is changed, a build-and-push job would ideally just upload the changed partitions/segments, leaving existing partitions/segments in place. But from these slides I'm left assuming that the entire dataset needs to be rebuilt.</a:t>
        </a:r>
      </a:p>
    </p188:txBody>
  </p188:cm>
</p188:cmLst>
</file>

<file path=ppt/comments/modernComment_2940_D53BC502.xml><?xml version="1.0" encoding="utf-8"?>
<p188:cmLst xmlns:a="http://schemas.openxmlformats.org/drawingml/2006/main" xmlns:r="http://schemas.openxmlformats.org/officeDocument/2006/relationships" xmlns:p188="http://schemas.microsoft.com/office/powerpoint/2018/8/main">
  <p188:cm id="{3A69DF3F-4C63-4BCE-86C9-473CF23249B0}" authorId="{F195409C-FDDA-4CE6-C6A9-74612250BF2E}" created="2025-05-09T05:49:17.215">
    <pc:sldMkLst xmlns:pc="http://schemas.microsoft.com/office/powerpoint/2013/main/command">
      <pc:docMk/>
      <pc:sldMk cId="3577464066" sldId="10560"/>
    </pc:sldMkLst>
    <p188:replyLst>
      <p188:reply id="{7A97318D-148F-B24E-BDF2-644999667D05}" authorId="{83B874E8-C654-766A-DA0D-8D073FE31779}" created="2025-05-09T19:43:37.175">
        <p188:txBody>
          <a:bodyPr/>
          <a:lstStyle/>
          <a:p>
            <a:r>
              <a:rPr lang="en-US"/>
              <a:t>I don't intend to mention every single section in this slide. Just some high level milestones of the talk.</a:t>
            </a:r>
          </a:p>
        </p188:txBody>
      </p188:reply>
    </p188:replyLst>
    <p188:txBody>
      <a:bodyPr/>
      <a:lstStyle/>
      <a:p>
        <a:r>
          <a:rPr lang="en-US"/>
          <a:t>Data -&gt; SoT Data ? 
So its clear Derived Data is derived from Source of Truth Data ?</a:t>
        </a:r>
      </a:p>
    </p188:txBody>
  </p188:cm>
</p188:cmLst>
</file>

<file path=ppt/comments/modernComment_2946_2C0F0C72.xml><?xml version="1.0" encoding="utf-8"?>
<p188:cmLst xmlns:a="http://schemas.openxmlformats.org/drawingml/2006/main" xmlns:r="http://schemas.openxmlformats.org/officeDocument/2006/relationships" xmlns:p188="http://schemas.microsoft.com/office/powerpoint/2018/8/main">
  <p188:cm id="{CC533A51-B2DD-411F-AF19-E26F18C2ADE8}" authorId="{E2264FE5-E8DA-1EB8-B482-5AF476202DCC}" status="resolved" created="2025-05-07T21:23:54.307" complete="100000">
    <ac:txMkLst xmlns:ac="http://schemas.microsoft.com/office/drawing/2013/main/command">
      <pc:docMk xmlns:pc="http://schemas.microsoft.com/office/powerpoint/2013/main/command"/>
      <pc:sldMk xmlns:pc="http://schemas.microsoft.com/office/powerpoint/2013/main/command" cId="739183730" sldId="10566"/>
      <ac:spMk id="5" creationId="{5149A352-DAD7-A961-4EFD-BF7377EFA0AE}"/>
      <ac:txMk cp="18" len="20">
        <ac:context len="39" hash="1554612421"/>
      </ac:txMk>
    </ac:txMkLst>
    <p188:pos x="1341371" y="3998925"/>
    <p188:replyLst>
      <p188:reply id="{4A24B93D-162D-AF48-ABBD-51379DD1F533}" authorId="{83B874E8-C654-766A-DA0D-8D073FE31779}" created="2025-05-08T14:38:29.961">
        <p188:txBody>
          <a:bodyPr/>
          <a:lstStyle/>
          <a:p>
            <a:r>
              <a:rPr lang="en-US"/>
              <a:t>It is the read path in particular that is subject to this "worse of both" effect. The overall process performs like the worse between the RT DB and the Batch DB.</a:t>
            </a:r>
          </a:p>
        </p188:txBody>
      </p188:reply>
      <p188:reply id="{490BE255-3B03-A741-81C8-C21FDEC014B2}" authorId="{83B874E8-C654-766A-DA0D-8D073FE31779}" created="2025-05-08T14:38:49.016">
        <p188:txBody>
          <a:bodyPr/>
          <a:lstStyle/>
          <a:p>
            <a:r>
              <a:rPr lang="en-US"/>
              <a:t>This will be explained verbally.</a:t>
            </a:r>
          </a:p>
        </p188:txBody>
      </p188:reply>
    </p188:replyLst>
    <p188:txBody>
      <a:bodyPr/>
      <a:lstStyle/>
      <a:p>
        <a:r>
          <a:rPr lang="en-US"/>
          <a:t>How would a lambda architecture lead to worse availability and latency.
Is the latency for writes or reads?</a:t>
        </a:r>
      </a:p>
    </p188:txBody>
  </p188:cm>
</p188:cmLst>
</file>

<file path=ppt/comments/modernComment_2948_267DF04B.xml><?xml version="1.0" encoding="utf-8"?>
<p188:cmLst xmlns:a="http://schemas.openxmlformats.org/drawingml/2006/main" xmlns:r="http://schemas.openxmlformats.org/officeDocument/2006/relationships" xmlns:p188="http://schemas.microsoft.com/office/powerpoint/2018/8/main">
  <p188:cm id="{85D28B27-5D29-4AEF-A465-A08514E36B0F}" authorId="{E2264FE5-E8DA-1EB8-B482-5AF476202DCC}" status="resolved" created="2025-05-07T21:28:49.218" complete="100000">
    <ac:txMkLst xmlns:ac="http://schemas.microsoft.com/office/drawing/2013/main/command">
      <pc:docMk xmlns:pc="http://schemas.microsoft.com/office/powerpoint/2013/main/command"/>
      <pc:sldMk xmlns:pc="http://schemas.microsoft.com/office/powerpoint/2013/main/command" cId="645787723" sldId="10568"/>
      <ac:spMk id="2" creationId="{71A348BB-4378-232C-DD11-C55DE1A38E92}"/>
      <ac:txMk cp="22" len="24">
        <ac:context len="83" hash="1799677880"/>
      </ac:txMk>
    </ac:txMkLst>
    <p188:pos x="3495123" y="2682743"/>
    <p188:replyLst>
      <p188:reply id="{AA7802DA-83C8-AA4A-BE1B-64E6AC5EBE3C}" authorId="{83B874E8-C654-766A-DA0D-8D073FE31779}" created="2025-05-08T14:43:24.279">
        <p188:txBody>
          <a:bodyPr/>
          <a:lstStyle/>
          <a:p>
            <a:r>
              <a:rPr lang="en-US"/>
              <a:t>By configuring its input to be a full snapshot, rather than just a RT data source. I'll explain this verbally.</a:t>
            </a:r>
          </a:p>
        </p188:txBody>
      </p188:reply>
    </p188:replyLst>
    <p188:txBody>
      <a:bodyPr/>
      <a:lstStyle/>
      <a:p>
        <a:r>
          <a:rPr lang="en-US"/>
          <a:t>How would a stream reprocessing job be a batch data source?</a:t>
        </a:r>
      </a:p>
    </p188:txBody>
  </p188:cm>
</p188:cmLst>
</file>

<file path=ppt/comments/modernComment_2949_6D40E4B0.xml><?xml version="1.0" encoding="utf-8"?>
<p188:cmLst xmlns:a="http://schemas.openxmlformats.org/drawingml/2006/main" xmlns:r="http://schemas.openxmlformats.org/officeDocument/2006/relationships" xmlns:p188="http://schemas.microsoft.com/office/powerpoint/2018/8/main">
  <p188:cm id="{1BE5F3F0-257E-4181-868F-195214090C96}" authorId="{E2264FE5-E8DA-1EB8-B482-5AF476202DCC}" status="resolved" created="2025-05-07T21:21:37.446" complete="100000">
    <ac:txMkLst xmlns:ac="http://schemas.microsoft.com/office/drawing/2013/main/command">
      <pc:docMk xmlns:pc="http://schemas.microsoft.com/office/powerpoint/2013/main/command"/>
      <pc:sldMk xmlns:pc="http://schemas.microsoft.com/office/powerpoint/2013/main/command" cId="1832969392" sldId="10569"/>
      <ac:spMk id="2" creationId="{2CDE576F-E2D2-E46D-04F1-7B3964C24EE7}"/>
      <ac:txMk cp="0" len="4">
        <ac:context len="26" hash="1989948084"/>
      </ac:txMk>
    </ac:txMkLst>
    <p188:pos x="1083173" y="1851471"/>
    <p188:replyLst>
      <p188:reply id="{873158F5-66CC-447C-9D21-4A5DD79A28EB}" authorId="{78EC8D0A-0C89-E124-7DDB-652B4002438A}" created="2025-05-08T03:56:30.186">
        <p188:txBody>
          <a:bodyPr/>
          <a:lstStyle/>
          <a:p>
            <a:r>
              <a:rPr lang="en-US"/>
              <a:t>fwiw, I disagree. I'd keep the abbreviation, but explain what it means verbally during the talk. Slides don't need to be self-explanatory.</a:t>
            </a:r>
          </a:p>
        </p188:txBody>
      </p188:reply>
      <p188:reply id="{0DBA7DFF-B39E-E04C-BDF4-969C6B3FDF25}" authorId="{83B874E8-C654-766A-DA0D-8D073FE31779}" created="2025-05-08T14:37:21.471">
        <p188:txBody>
          <a:bodyPr/>
          <a:lstStyle/>
          <a:p>
            <a:r>
              <a:rPr lang="en-US"/>
              <a:t>I'm planning to mention verbally that it means "online analytics".</a:t>
            </a:r>
          </a:p>
        </p188:txBody>
      </p188:reply>
    </p188:replyLst>
    <p188:txBody>
      <a:bodyPr/>
      <a:lstStyle/>
      <a:p>
        <a:r>
          <a:rPr lang="en-US"/>
          <a:t>Could we spell out this acronym and include the OLAP in parentheses? 
Not sure if everyone knows what it stands for.</a:t>
        </a:r>
      </a:p>
    </p188:txBody>
  </p188:cm>
</p188:cmLst>
</file>

<file path=ppt/comments/modernComment_2954_F812EE8B.xml><?xml version="1.0" encoding="utf-8"?>
<p188:cmLst xmlns:a="http://schemas.openxmlformats.org/drawingml/2006/main" xmlns:r="http://schemas.openxmlformats.org/officeDocument/2006/relationships" xmlns:p188="http://schemas.microsoft.com/office/powerpoint/2018/8/main">
  <p188:cm id="{97FE6A89-77BC-485F-B5E6-1B60C23D869F}" authorId="{E2264FE5-E8DA-1EB8-B482-5AF476202DCC}" status="resolved" created="2025-05-07T21:30:32.688" complete="100000">
    <ac:txMkLst xmlns:ac="http://schemas.microsoft.com/office/drawing/2013/main/command">
      <pc:docMk xmlns:pc="http://schemas.microsoft.com/office/powerpoint/2013/main/command"/>
      <pc:sldMk xmlns:pc="http://schemas.microsoft.com/office/powerpoint/2013/main/command" cId="4161990283" sldId="10580"/>
      <ac:spMk id="5" creationId="{849054AB-2531-0581-59FE-F11C7AC4EEB3}"/>
      <ac:txMk cp="0" len="16">
        <ac:context len="17" hash="2468651401"/>
      </ac:txMk>
    </ac:txMkLst>
    <p188:pos x="1712925" y="321173"/>
    <p188:replyLst>
      <p188:reply id="{FDAB4E40-A447-9741-96EB-BF8580271785}" authorId="{83B874E8-C654-766A-DA0D-8D073FE31779}" created="2025-05-08T14:44:43.716">
        <p188:txBody>
          <a:bodyPr/>
          <a:lstStyle/>
          <a:p>
            <a:r>
              <a:rPr lang="en-US"/>
              <a:t>It's not that different... it's just that it need not run inside of the environment provided by a stream processing framework. It can run "just like that, in the wild".</a:t>
            </a:r>
          </a:p>
        </p188:txBody>
      </p188:reply>
    </p188:replyLst>
    <p188:txBody>
      <a:bodyPr/>
      <a:lstStyle/>
      <a:p>
        <a:r>
          <a:rPr lang="en-US"/>
          <a:t>How is this different from stream processing jobs?</a:t>
        </a:r>
      </a:p>
    </p188:txBody>
  </p188:cm>
</p188:cmLst>
</file>

<file path=ppt/comments/modernComment_2966_AD7D5D66.xml><?xml version="1.0" encoding="utf-8"?>
<p188:cmLst xmlns:a="http://schemas.openxmlformats.org/drawingml/2006/main" xmlns:r="http://schemas.openxmlformats.org/officeDocument/2006/relationships" xmlns:p188="http://schemas.microsoft.com/office/powerpoint/2018/8/main">
  <p188:cm id="{CC0C82CE-0D89-4BF0-A811-D155D3F5EAB7}" authorId="{78EC8D0A-0C89-E124-7DDB-652B4002438A}" created="2025-05-08T15:06:01.775">
    <ac:txMkLst xmlns:ac="http://schemas.microsoft.com/office/drawing/2013/main/command">
      <pc:docMk xmlns:pc="http://schemas.microsoft.com/office/powerpoint/2013/main/command"/>
      <pc:sldMk xmlns:pc="http://schemas.microsoft.com/office/powerpoint/2013/main/command" cId="2910674278" sldId="10598"/>
      <ac:spMk id="2" creationId="{AD66AAB2-96A5-0DBA-A36A-1A3287905ECA}"/>
      <ac:txMk cp="28" len="9">
        <ac:context len="84" hash="1119830108"/>
      </ac:txMk>
    </ac:txMkLst>
    <p188:pos x="2500488" y="2015066"/>
    <p188:replyLst>
      <p188:reply id="{FDFEE5B3-158D-4455-BC97-7335ED1E0975}" authorId="{78EC8D0A-0C89-E124-7DDB-652B4002438A}" created="2025-05-08T15:07:53.391">
        <p188:txBody>
          <a:bodyPr/>
          <a:lstStyle/>
          <a:p>
            <a:r>
              <a:rPr lang="en-US"/>
              <a:t>Without a transition, I'm left wondering how OLAP, SQL, etc is useful in the context of AI/ML.</a:t>
            </a:r>
          </a:p>
        </p188:txBody>
      </p188:reply>
      <p188:reply id="{6EA9B61A-710C-1342-BB1E-12D816ED1FF6}" authorId="{83B874E8-C654-766A-DA0D-8D073FE31779}" created="2025-05-09T19:46:25.564">
        <p188:txBody>
          <a:bodyPr/>
          <a:lstStyle/>
          <a:p>
            <a:r>
              <a:rPr lang="en-US"/>
              <a:t>You're right. I do need to be careful about the transition here. IDK if there is much I can do slide-wise to help illustrate, but I'll at least try verbally to smooth it out.</a:t>
            </a:r>
          </a:p>
        </p188:txBody>
      </p188:reply>
    </p188:replyLst>
    <p188:txBody>
      <a:bodyPr/>
      <a:lstStyle/>
      <a:p>
        <a:r>
          <a:rPr lang="en-US"/>
          <a:t>Most of the slides point to AI/ML as a use-case for Venice, and esp Divinci. But then this takes a detour into OLAP and real-time analytics. From the slides alone, this is a bit of whiplash. Maybe a transition slide would help, or at least call this out verbally. "What if we could use this for analytics?" sorta thing.</a:t>
        </a:r>
      </a:p>
    </p188:txBody>
  </p188:cm>
</p188:cmLst>
</file>

<file path=ppt/comments/modernComment_2971_A93AB3DC.xml><?xml version="1.0" encoding="utf-8"?>
<p188:cmLst xmlns:a="http://schemas.openxmlformats.org/drawingml/2006/main" xmlns:r="http://schemas.openxmlformats.org/officeDocument/2006/relationships" xmlns:p188="http://schemas.microsoft.com/office/powerpoint/2018/8/main">
  <p188:cm id="{9312E827-A101-E541-BCCA-177D8853EC64}" authorId="{E2264FE5-E8DA-1EB8-B482-5AF476202DCC}" status="resolved" created="2025-05-07T21:30:32.688">
    <ac:txMkLst xmlns:ac="http://schemas.microsoft.com/office/drawing/2013/main/command">
      <pc:docMk xmlns:pc="http://schemas.microsoft.com/office/powerpoint/2013/main/command"/>
      <pc:sldMk xmlns:pc="http://schemas.microsoft.com/office/powerpoint/2013/main/command" cId="2839196636" sldId="10609"/>
      <ac:spMk id="5" creationId="{CB51BF6C-EEBF-0828-F33F-38AE9409EEE8}"/>
      <ac:txMk cp="0" len="16">
        <ac:context len="17" hash="2468651401"/>
      </ac:txMk>
    </ac:txMkLst>
    <p188:pos x="1712925" y="321173"/>
    <p188:replyLst>
      <p188:reply id="{FDAB4E40-A447-9741-96EB-BF8580271785}" authorId="{83B874E8-C654-766A-DA0D-8D073FE31779}" created="2025-05-08T14:44:43.716">
        <p188:txBody>
          <a:bodyPr/>
          <a:lstStyle/>
          <a:p>
            <a:r>
              <a:rPr lang="en-US"/>
              <a:t>It's not that different... it's just that it need not run inside of the environment provided by a stream processing framework. It can run "just like that, in the wild".</a:t>
            </a:r>
          </a:p>
        </p188:txBody>
      </p188:reply>
    </p188:replyLst>
    <p188:txBody>
      <a:bodyPr/>
      <a:lstStyle/>
      <a:p>
        <a:r>
          <a:rPr lang="en-US"/>
          <a:t>How is this different from stream processing jobs?</a:t>
        </a:r>
      </a:p>
    </p188:txBody>
  </p188:cm>
</p188:cmLst>
</file>

<file path=ppt/comments/modernComment_E16_98D0CB80.xml><?xml version="1.0" encoding="utf-8"?>
<p188:cmLst xmlns:a="http://schemas.openxmlformats.org/drawingml/2006/main" xmlns:r="http://schemas.openxmlformats.org/officeDocument/2006/relationships" xmlns:p188="http://schemas.microsoft.com/office/powerpoint/2018/8/main">
  <p188:cm id="{5101B06D-BFE0-409D-852C-95008A494D54}" authorId="{78EC8D0A-0C89-E124-7DDB-652B4002438A}" status="resolved" created="2025-05-08T03:53:31.096" complete="100000">
    <ac:txMkLst xmlns:ac="http://schemas.microsoft.com/office/drawing/2013/main/command">
      <pc:docMk xmlns:pc="http://schemas.microsoft.com/office/powerpoint/2013/main/command"/>
      <pc:sldMk xmlns:pc="http://schemas.microsoft.com/office/powerpoint/2013/main/command" cId="2563820416" sldId="3606"/>
      <ac:spMk id="3" creationId="{5F72C704-46AF-6440-B361-A36264CC546F}"/>
      <ac:txMk cp="31" len="16">
        <ac:context len="48" hash="1521878755"/>
      </ac:txMk>
    </ac:txMkLst>
    <p188:pos x="2483555" y="3273777"/>
    <p188:replyLst>
      <p188:reply id="{BC5378E8-8C2B-1841-AED7-F31259EEA21B}" authorId="{83B874E8-C654-766A-DA0D-8D073FE31779}" created="2025-05-08T14:34:03.892">
        <p188:txBody>
          <a:bodyPr/>
          <a:lstStyle/>
          <a:p>
            <a:r>
              <a:rPr lang="en-US"/>
              <a:t>Hmm... good point... the meaning of "record" here is not in terms of individual datums, of which there are many, but rather the general concept of a thing used for recording, as in "for the record". So singular sounds better than plural (although both variants seem to be disseminated online...).</a:t>
            </a:r>
          </a:p>
        </p188:txBody>
      </p188:reply>
    </p188:replyLst>
    <p188:txBody>
      <a:bodyPr/>
      <a:lstStyle/>
      <a:p>
        <a:r>
          <a:rPr lang="en-US"/>
          <a:t>Systems of Record</a:t>
        </a:r>
      </a:p>
    </p188:txBody>
    <p188:extLst>
      <p:ext xmlns:p="http://schemas.openxmlformats.org/presentationml/2006/main" uri="{57CB4572-C831-44C2-8A1C-0ADB6CCDFE69}">
        <p223:reactions xmlns:p223="http://schemas.microsoft.com/office/powerpoint/2022/03/main">
          <p223:rxn type="👍">
            <p223:instance time="2025-05-08T14:34:32.185" authorId="{83B874E8-C654-766A-DA0D-8D073FE31779}"/>
          </p223:rxn>
        </p223:reactions>
      </p:ext>
    </p188:extLst>
  </p188:cm>
</p188:cmLst>
</file>

<file path=ppt/comments/modernComment_E26_975917F9.xml><?xml version="1.0" encoding="utf-8"?>
<p188:cmLst xmlns:a="http://schemas.openxmlformats.org/drawingml/2006/main" xmlns:r="http://schemas.openxmlformats.org/officeDocument/2006/relationships" xmlns:p188="http://schemas.microsoft.com/office/powerpoint/2018/8/main">
  <p188:cm id="{8B9129EA-2659-462E-AB71-A945F378E347}" authorId="{E2264FE5-E8DA-1EB8-B482-5AF476202DCC}" status="resolved" created="2025-05-07T21:17:31.583" complete="100000">
    <ac:txMkLst xmlns:ac="http://schemas.microsoft.com/office/drawing/2013/main/command">
      <pc:docMk xmlns:pc="http://schemas.microsoft.com/office/powerpoint/2013/main/command"/>
      <pc:sldMk xmlns:pc="http://schemas.microsoft.com/office/powerpoint/2013/main/command" cId="2539198457" sldId="3622"/>
      <ac:spMk id="2" creationId="{4D41655D-4379-2F15-1FC1-D56D5D005FC0}"/>
      <ac:txMk cp="63" len="38">
        <ac:context len="104" hash="1480427167"/>
      </ac:txMk>
    </ac:txMkLst>
    <p188:pos x="3110975" y="3797404"/>
    <p188:replyLst>
      <p188:reply id="{801D6463-CC7D-4BC6-917D-26EB4E66BBFF}" authorId="{E2264FE5-E8DA-1EB8-B482-5AF476202DCC}" created="2025-05-07T21:19:54.304">
        <p188:txBody>
          <a:bodyPr/>
          <a:lstStyle/>
          <a:p>
            <a:r>
              <a:rPr lang="en-US"/>
              <a:t>I did a little reading on Kappa Architecture, and it looks like it's stream processing only? Maybe you could put Kappa under Stream Processing?</a:t>
            </a:r>
          </a:p>
        </p188:txBody>
      </p188:reply>
      <p188:reply id="{12FEF1CE-9D7E-4F8B-A35D-FBB374704F8E}" authorId="{E2264FE5-E8DA-1EB8-B482-5AF476202DCC}" created="2025-05-07T21:39:28.070">
        <p188:txBody>
          <a:bodyPr/>
          <a:lstStyle/>
          <a:p>
            <a:r>
              <a:rPr lang="en-US"/>
              <a:t>Coming back to this, I see that you explained Lambda Architecture in later slides. You could add like "More on this later", but quickly explain kappa.</a:t>
            </a:r>
          </a:p>
        </p188:txBody>
      </p188:reply>
      <p188:reply id="{110972B7-8CD5-5346-A344-3B4F7DFACB73}" authorId="{83B874E8-C654-766A-DA0D-8D073FE31779}" created="2025-05-08T14:36:29.756">
        <p188:txBody>
          <a:bodyPr/>
          <a:lstStyle/>
          <a:p>
            <a:r>
              <a:rPr lang="en-US"/>
              <a:t>Yeah, I'm planning to mention verbally "more on this later".
I do touch on Kappa as well later on.
Kappa, in a nutshell, is the idea of using a stream processing system for both stream and batch purposes. The main benefit of which being that one need not maintain two distinct stacks for these purposes, but rather maintains a single stack, that is merely configured differently (e.g., by setting its Brooklin input to BOOTSTRAP).</a:t>
            </a:r>
          </a:p>
        </p188:txBody>
      </p188:reply>
    </p188:replyLst>
    <p188:txBody>
      <a:bodyPr/>
      <a:lstStyle/>
      <a:p>
        <a:r>
          <a:rPr lang="en-US"/>
          <a:t>Not everyone may be familiar with these architectures. It would be good to give a short spiel explaining what they are.
For Lambda Architecture, people with public cloud exposure might confuse this with AWS Lambda.</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272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587DC5-9164-0549-8373-ED417A287E6B}" type="datetimeFigureOut">
              <a:rPr lang="en-US" smtClean="0"/>
              <a:t>3/18/2026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528159-1B8D-AA4E-B029-EAC82009EB07}" type="slidenum">
              <a:rPr lang="en-US" smtClean="0"/>
              <a:t>‹#›</a:t>
            </a:fld>
            <a:endParaRPr lang="en-US"/>
          </a:p>
        </p:txBody>
      </p:sp>
    </p:spTree>
    <p:extLst>
      <p:ext uri="{BB962C8B-B14F-4D97-AF65-F5344CB8AC3E}">
        <p14:creationId xmlns:p14="http://schemas.microsoft.com/office/powerpoint/2010/main" val="3098569139"/>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mn-lt"/>
                <a:ea typeface="Source Sans Pro" charset="0"/>
                <a:cs typeface="Source Sans Pro" charset="0"/>
              </a:rPr>
              <a:t>Layout Tip</a:t>
            </a:r>
            <a:r>
              <a:rPr lang="en-US" sz="1200" dirty="0">
                <a:solidFill>
                  <a:schemeClr val="tx1"/>
                </a:solidFill>
                <a:latin typeface="+mn-lt"/>
                <a:ea typeface="Source Sans Pro" charset="0"/>
                <a:cs typeface="Source Sans Pro" charset="0"/>
              </a:rPr>
              <a:t>: Title page with title and subtitle over brand shapes</a:t>
            </a:r>
            <a:endParaRPr lang="en-US" sz="1200" dirty="0">
              <a:solidFill>
                <a:schemeClr val="tx1"/>
              </a:solidFill>
              <a:latin typeface="+mn-lt"/>
            </a:endParaRPr>
          </a:p>
          <a:p>
            <a:r>
              <a:rPr lang="en-US" sz="1200" b="1" dirty="0">
                <a:solidFill>
                  <a:schemeClr val="tx1"/>
                </a:solidFill>
                <a:latin typeface="+mn-lt"/>
                <a:ea typeface="Source Sans Pro" charset="0"/>
                <a:cs typeface="Source Sans Pro" charset="0"/>
              </a:rPr>
              <a:t>Tip: </a:t>
            </a:r>
            <a:r>
              <a:rPr lang="en-US" sz="1200" b="0" dirty="0">
                <a:solidFill>
                  <a:schemeClr val="tx1"/>
                </a:solidFill>
                <a:latin typeface="+mn-lt"/>
                <a:ea typeface="Source Sans Pro" charset="0"/>
                <a:cs typeface="Source Sans Pro" charset="0"/>
              </a:rPr>
              <a:t>Use when you need more focus on the title.</a:t>
            </a:r>
            <a:endParaRPr lang="en-US" sz="1200" dirty="0">
              <a:solidFill>
                <a:schemeClr val="tx1"/>
              </a:solidFill>
              <a:latin typeface="+mn-lt"/>
              <a:ea typeface="Source Sans Pro" charset="0"/>
              <a:cs typeface="Source Sans Pro" charset="0"/>
            </a:endParaRPr>
          </a:p>
        </p:txBody>
      </p:sp>
      <p:sp>
        <p:nvSpPr>
          <p:cNvPr id="4" name="Slide Number Placeholder 3"/>
          <p:cNvSpPr>
            <a:spLocks noGrp="1"/>
          </p:cNvSpPr>
          <p:nvPr>
            <p:ph type="sldNum" sz="quarter" idx="5"/>
          </p:nvPr>
        </p:nvSpPr>
        <p:spPr/>
        <p:txBody>
          <a:bodyPr/>
          <a:lstStyle/>
          <a:p>
            <a:fld id="{6C528159-1B8D-AA4E-B029-EAC82009EB07}" type="slidenum">
              <a:rPr lang="en-US" smtClean="0"/>
              <a:t>1</a:t>
            </a:fld>
            <a:endParaRPr lang="en-US"/>
          </a:p>
        </p:txBody>
      </p:sp>
    </p:spTree>
    <p:extLst>
      <p:ext uri="{BB962C8B-B14F-4D97-AF65-F5344CB8AC3E}">
        <p14:creationId xmlns:p14="http://schemas.microsoft.com/office/powerpoint/2010/main" val="1486059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solidFill>
                  <a:schemeClr val="tx1"/>
                </a:solidFill>
                <a:ea typeface="Source Sans Pro" charset="0"/>
                <a:cs typeface="Source Sans Pro" charset="0"/>
              </a:rPr>
              <a:t>Purpose of Layout</a:t>
            </a:r>
            <a:r>
              <a:rPr lang="en-US" sz="1200">
                <a:solidFill>
                  <a:schemeClr val="tx1"/>
                </a:solidFill>
                <a:ea typeface="Source Sans Pro" charset="0"/>
                <a:cs typeface="Source Sans Pro" charset="0"/>
              </a:rPr>
              <a:t>: Large circle cropped image bled off left, titles, dates on right</a:t>
            </a:r>
          </a:p>
          <a:p>
            <a:r>
              <a:rPr lang="en-US" sz="1200" b="1">
                <a:solidFill>
                  <a:schemeClr val="tx1"/>
                </a:solidFill>
                <a:ea typeface="Source Sans Pro" charset="0"/>
                <a:cs typeface="Source Sans Pro" charset="0"/>
              </a:rPr>
              <a:t>Tips: </a:t>
            </a:r>
            <a:r>
              <a:rPr lang="en-US" sz="1200" b="0">
                <a:solidFill>
                  <a:schemeClr val="tx1"/>
                </a:solidFill>
                <a:ea typeface="Source Sans Pro" charset="0"/>
                <a:cs typeface="Source Sans Pro" charset="0"/>
              </a:rPr>
              <a:t>Use when a big image adds to the title and info.</a:t>
            </a:r>
            <a:endParaRPr lang="en-US" sz="1200" b="1">
              <a:solidFill>
                <a:schemeClr val="tx1"/>
              </a:solidFill>
              <a:ea typeface="Source Sans Pro" charset="0"/>
              <a:cs typeface="Source Sans Pro" charset="0"/>
            </a:endParaRPr>
          </a:p>
        </p:txBody>
      </p:sp>
      <p:sp>
        <p:nvSpPr>
          <p:cNvPr id="4" name="Slide Number Placeholder 3"/>
          <p:cNvSpPr>
            <a:spLocks noGrp="1"/>
          </p:cNvSpPr>
          <p:nvPr>
            <p:ph type="sldNum" sz="quarter" idx="5"/>
          </p:nvPr>
        </p:nvSpPr>
        <p:spPr/>
        <p:txBody>
          <a:bodyPr/>
          <a:lstStyle/>
          <a:p>
            <a:fld id="{6C528159-1B8D-AA4E-B029-EAC82009EB07}" type="slidenum">
              <a:rPr lang="en-US" smtClean="0"/>
              <a:t>2</a:t>
            </a:fld>
            <a:endParaRPr lang="en-US"/>
          </a:p>
        </p:txBody>
      </p:sp>
    </p:spTree>
    <p:extLst>
      <p:ext uri="{BB962C8B-B14F-4D97-AF65-F5344CB8AC3E}">
        <p14:creationId xmlns:p14="http://schemas.microsoft.com/office/powerpoint/2010/main" val="1389131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20E16-DA11-A90C-824D-2203280CE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7E393A-3CF6-11A3-786C-0882999A7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51B69-D6C4-0B66-AC6F-A2D558CB75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2111F8-6971-1607-8277-820B20B0158A}"/>
              </a:ext>
            </a:extLst>
          </p:cNvPr>
          <p:cNvSpPr>
            <a:spLocks noGrp="1"/>
          </p:cNvSpPr>
          <p:nvPr>
            <p:ph type="sldNum" sz="quarter" idx="5"/>
          </p:nvPr>
        </p:nvSpPr>
        <p:spPr/>
        <p:txBody>
          <a:bodyPr/>
          <a:lstStyle/>
          <a:p>
            <a:fld id="{6C528159-1B8D-AA4E-B029-EAC82009EB07}" type="slidenum">
              <a:rPr lang="en-US" smtClean="0"/>
              <a:t>3</a:t>
            </a:fld>
            <a:endParaRPr lang="en-US"/>
          </a:p>
        </p:txBody>
      </p:sp>
    </p:spTree>
    <p:extLst>
      <p:ext uri="{BB962C8B-B14F-4D97-AF65-F5344CB8AC3E}">
        <p14:creationId xmlns:p14="http://schemas.microsoft.com/office/powerpoint/2010/main" val="1824976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6</a:t>
            </a:fld>
            <a:endParaRPr lang="en-US"/>
          </a:p>
        </p:txBody>
      </p:sp>
    </p:spTree>
    <p:extLst>
      <p:ext uri="{BB962C8B-B14F-4D97-AF65-F5344CB8AC3E}">
        <p14:creationId xmlns:p14="http://schemas.microsoft.com/office/powerpoint/2010/main" val="670653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7</a:t>
            </a:fld>
            <a:endParaRPr lang="en-US"/>
          </a:p>
        </p:txBody>
      </p:sp>
    </p:spTree>
    <p:extLst>
      <p:ext uri="{BB962C8B-B14F-4D97-AF65-F5344CB8AC3E}">
        <p14:creationId xmlns:p14="http://schemas.microsoft.com/office/powerpoint/2010/main" val="1510218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8</a:t>
            </a:fld>
            <a:endParaRPr lang="en-US"/>
          </a:p>
        </p:txBody>
      </p:sp>
    </p:spTree>
    <p:extLst>
      <p:ext uri="{BB962C8B-B14F-4D97-AF65-F5344CB8AC3E}">
        <p14:creationId xmlns:p14="http://schemas.microsoft.com/office/powerpoint/2010/main" val="3712105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459FA-8A92-7ADB-EB09-57840327F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4F238-F2C5-803D-067E-064E8A1D10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E0386-D9D8-5F41-AF8F-8E234BB5BD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05847D-D952-5441-4070-CB0CC6797058}"/>
              </a:ext>
            </a:extLst>
          </p:cNvPr>
          <p:cNvSpPr>
            <a:spLocks noGrp="1"/>
          </p:cNvSpPr>
          <p:nvPr>
            <p:ph type="sldNum" sz="quarter" idx="5"/>
          </p:nvPr>
        </p:nvSpPr>
        <p:spPr/>
        <p:txBody>
          <a:bodyPr/>
          <a:lstStyle/>
          <a:p>
            <a:fld id="{6C528159-1B8D-AA4E-B029-EAC82009EB07}" type="slidenum">
              <a:rPr lang="en-US" smtClean="0"/>
              <a:t>9</a:t>
            </a:fld>
            <a:endParaRPr lang="en-US"/>
          </a:p>
        </p:txBody>
      </p:sp>
    </p:spTree>
    <p:extLst>
      <p:ext uri="{BB962C8B-B14F-4D97-AF65-F5344CB8AC3E}">
        <p14:creationId xmlns:p14="http://schemas.microsoft.com/office/powerpoint/2010/main" val="1821857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11</a:t>
            </a:fld>
            <a:endParaRPr lang="en-US"/>
          </a:p>
        </p:txBody>
      </p:sp>
    </p:spTree>
    <p:extLst>
      <p:ext uri="{BB962C8B-B14F-4D97-AF65-F5344CB8AC3E}">
        <p14:creationId xmlns:p14="http://schemas.microsoft.com/office/powerpoint/2010/main" val="2048847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12</a:t>
            </a:fld>
            <a:endParaRPr lang="en-US"/>
          </a:p>
        </p:txBody>
      </p:sp>
    </p:spTree>
    <p:extLst>
      <p:ext uri="{BB962C8B-B14F-4D97-AF65-F5344CB8AC3E}">
        <p14:creationId xmlns:p14="http://schemas.microsoft.com/office/powerpoint/2010/main" val="4003719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FE700-25DC-7DE6-3BE3-80E6B01D5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ADD64-1290-6408-C1CA-B2F12C3956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54C3A1-7481-4899-0BE1-86C34C4F1A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7D539F-A63E-3B0B-33A8-97185FD0B3A8}"/>
              </a:ext>
            </a:extLst>
          </p:cNvPr>
          <p:cNvSpPr>
            <a:spLocks noGrp="1"/>
          </p:cNvSpPr>
          <p:nvPr>
            <p:ph type="sldNum" sz="quarter" idx="5"/>
          </p:nvPr>
        </p:nvSpPr>
        <p:spPr/>
        <p:txBody>
          <a:bodyPr/>
          <a:lstStyle/>
          <a:p>
            <a:fld id="{6C528159-1B8D-AA4E-B029-EAC82009EB07}" type="slidenum">
              <a:rPr lang="en-US" smtClean="0"/>
              <a:t>13</a:t>
            </a:fld>
            <a:endParaRPr lang="en-US"/>
          </a:p>
        </p:txBody>
      </p:sp>
    </p:spTree>
    <p:extLst>
      <p:ext uri="{BB962C8B-B14F-4D97-AF65-F5344CB8AC3E}">
        <p14:creationId xmlns:p14="http://schemas.microsoft.com/office/powerpoint/2010/main" val="1287210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F8AC4-6794-5F4E-3794-855C7457F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A1D243-E65E-399E-E794-006A21D05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CFA3E3-D206-D035-486D-4DFD190B14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389A1D-2AD7-2666-0C65-8110887A01A1}"/>
              </a:ext>
            </a:extLst>
          </p:cNvPr>
          <p:cNvSpPr>
            <a:spLocks noGrp="1"/>
          </p:cNvSpPr>
          <p:nvPr>
            <p:ph type="sldNum" sz="quarter" idx="5"/>
          </p:nvPr>
        </p:nvSpPr>
        <p:spPr/>
        <p:txBody>
          <a:bodyPr/>
          <a:lstStyle/>
          <a:p>
            <a:fld id="{6C528159-1B8D-AA4E-B029-EAC82009EB07}" type="slidenum">
              <a:rPr lang="en-US" smtClean="0"/>
              <a:t>15</a:t>
            </a:fld>
            <a:endParaRPr lang="en-US"/>
          </a:p>
        </p:txBody>
      </p:sp>
    </p:spTree>
    <p:extLst>
      <p:ext uri="{BB962C8B-B14F-4D97-AF65-F5344CB8AC3E}">
        <p14:creationId xmlns:p14="http://schemas.microsoft.com/office/powerpoint/2010/main" val="941912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5957B-2FE5-5C1E-4B96-B40EDA6538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6A259-31DE-FA16-6B20-3D254A09D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E56DE-763C-6D1B-7643-EF67C0A6A3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835C66-8F43-113F-3FFB-ABD2DBF4AAF9}"/>
              </a:ext>
            </a:extLst>
          </p:cNvPr>
          <p:cNvSpPr>
            <a:spLocks noGrp="1"/>
          </p:cNvSpPr>
          <p:nvPr>
            <p:ph type="sldNum" sz="quarter" idx="5"/>
          </p:nvPr>
        </p:nvSpPr>
        <p:spPr/>
        <p:txBody>
          <a:bodyPr/>
          <a:lstStyle/>
          <a:p>
            <a:fld id="{6C528159-1B8D-AA4E-B029-EAC82009EB07}" type="slidenum">
              <a:rPr lang="en-US" smtClean="0"/>
              <a:t>16</a:t>
            </a:fld>
            <a:endParaRPr lang="en-US"/>
          </a:p>
        </p:txBody>
      </p:sp>
    </p:spTree>
    <p:extLst>
      <p:ext uri="{BB962C8B-B14F-4D97-AF65-F5344CB8AC3E}">
        <p14:creationId xmlns:p14="http://schemas.microsoft.com/office/powerpoint/2010/main" val="3993753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FAEE1-F21A-FCB8-AAC1-3D814D691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3A2DC-C197-5DBA-E348-B34BE94B3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139D07-A27A-264F-DC40-8B839F06E3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DCD1D6-07D1-42B6-5BF3-E1B316FAD23E}"/>
              </a:ext>
            </a:extLst>
          </p:cNvPr>
          <p:cNvSpPr>
            <a:spLocks noGrp="1"/>
          </p:cNvSpPr>
          <p:nvPr>
            <p:ph type="sldNum" sz="quarter" idx="5"/>
          </p:nvPr>
        </p:nvSpPr>
        <p:spPr/>
        <p:txBody>
          <a:bodyPr/>
          <a:lstStyle/>
          <a:p>
            <a:fld id="{6C528159-1B8D-AA4E-B029-EAC82009EB07}" type="slidenum">
              <a:rPr lang="en-US" smtClean="0"/>
              <a:t>18</a:t>
            </a:fld>
            <a:endParaRPr lang="en-US"/>
          </a:p>
        </p:txBody>
      </p:sp>
    </p:spTree>
    <p:extLst>
      <p:ext uri="{BB962C8B-B14F-4D97-AF65-F5344CB8AC3E}">
        <p14:creationId xmlns:p14="http://schemas.microsoft.com/office/powerpoint/2010/main" val="2448128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3EAC8-E9D3-91D1-49F2-BF3319256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1C674-F0FB-3040-97B5-993834AA7A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80EA13-6328-D863-3E92-17ED8CD577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EF6CDD-9851-9B26-0C8D-21FC014F9A56}"/>
              </a:ext>
            </a:extLst>
          </p:cNvPr>
          <p:cNvSpPr>
            <a:spLocks noGrp="1"/>
          </p:cNvSpPr>
          <p:nvPr>
            <p:ph type="sldNum" sz="quarter" idx="5"/>
          </p:nvPr>
        </p:nvSpPr>
        <p:spPr/>
        <p:txBody>
          <a:bodyPr/>
          <a:lstStyle/>
          <a:p>
            <a:fld id="{6C528159-1B8D-AA4E-B029-EAC82009EB07}" type="slidenum">
              <a:rPr lang="en-US" smtClean="0"/>
              <a:t>19</a:t>
            </a:fld>
            <a:endParaRPr lang="en-US"/>
          </a:p>
        </p:txBody>
      </p:sp>
    </p:spTree>
    <p:extLst>
      <p:ext uri="{BB962C8B-B14F-4D97-AF65-F5344CB8AC3E}">
        <p14:creationId xmlns:p14="http://schemas.microsoft.com/office/powerpoint/2010/main" val="866088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298E1-D9C3-9AB0-D18A-7EA4AEB7A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F40DD-0AB5-E0E5-4D10-27067DD685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9F063B-A105-BC5F-B5AB-B404389F83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9F51EB-A7BE-4C60-787C-0C4C912488A2}"/>
              </a:ext>
            </a:extLst>
          </p:cNvPr>
          <p:cNvSpPr>
            <a:spLocks noGrp="1"/>
          </p:cNvSpPr>
          <p:nvPr>
            <p:ph type="sldNum" sz="quarter" idx="5"/>
          </p:nvPr>
        </p:nvSpPr>
        <p:spPr/>
        <p:txBody>
          <a:bodyPr/>
          <a:lstStyle/>
          <a:p>
            <a:fld id="{6C528159-1B8D-AA4E-B029-EAC82009EB07}" type="slidenum">
              <a:rPr lang="en-US" smtClean="0"/>
              <a:t>20</a:t>
            </a:fld>
            <a:endParaRPr lang="en-US"/>
          </a:p>
        </p:txBody>
      </p:sp>
    </p:spTree>
    <p:extLst>
      <p:ext uri="{BB962C8B-B14F-4D97-AF65-F5344CB8AC3E}">
        <p14:creationId xmlns:p14="http://schemas.microsoft.com/office/powerpoint/2010/main" val="1766713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A0A6D-C8BE-AAC2-110A-1D20359AA8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E4D54-EABB-95CD-168C-D072D0C3F4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1D2E9-5BDA-4648-4F67-4762A1B313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F4085D-0961-1B14-9C0F-0196648989D5}"/>
              </a:ext>
            </a:extLst>
          </p:cNvPr>
          <p:cNvSpPr>
            <a:spLocks noGrp="1"/>
          </p:cNvSpPr>
          <p:nvPr>
            <p:ph type="sldNum" sz="quarter" idx="5"/>
          </p:nvPr>
        </p:nvSpPr>
        <p:spPr/>
        <p:txBody>
          <a:bodyPr/>
          <a:lstStyle/>
          <a:p>
            <a:fld id="{6C528159-1B8D-AA4E-B029-EAC82009EB07}" type="slidenum">
              <a:rPr lang="en-US" smtClean="0"/>
              <a:t>21</a:t>
            </a:fld>
            <a:endParaRPr lang="en-US"/>
          </a:p>
        </p:txBody>
      </p:sp>
    </p:spTree>
    <p:extLst>
      <p:ext uri="{BB962C8B-B14F-4D97-AF65-F5344CB8AC3E}">
        <p14:creationId xmlns:p14="http://schemas.microsoft.com/office/powerpoint/2010/main" val="3076101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0053E-B694-7AD3-6626-AF5545DF3A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39C1B-4180-7768-47D1-76EB6B7C7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B7824-16B5-0515-EAFE-38C75AC0E7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9CF37D-0F10-4522-110C-A68878A2BD59}"/>
              </a:ext>
            </a:extLst>
          </p:cNvPr>
          <p:cNvSpPr>
            <a:spLocks noGrp="1"/>
          </p:cNvSpPr>
          <p:nvPr>
            <p:ph type="sldNum" sz="quarter" idx="5"/>
          </p:nvPr>
        </p:nvSpPr>
        <p:spPr/>
        <p:txBody>
          <a:bodyPr/>
          <a:lstStyle/>
          <a:p>
            <a:fld id="{6C528159-1B8D-AA4E-B029-EAC82009EB07}" type="slidenum">
              <a:rPr lang="en-US" smtClean="0"/>
              <a:t>22</a:t>
            </a:fld>
            <a:endParaRPr lang="en-US"/>
          </a:p>
        </p:txBody>
      </p:sp>
    </p:spTree>
    <p:extLst>
      <p:ext uri="{BB962C8B-B14F-4D97-AF65-F5344CB8AC3E}">
        <p14:creationId xmlns:p14="http://schemas.microsoft.com/office/powerpoint/2010/main" val="1186591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0EB17-13EE-6A3D-1AA3-A723F5C582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8BCC9-05D1-96E3-C264-05D0FDD88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17C64-F86A-A932-F8EE-74FE88CAFE80}"/>
              </a:ext>
            </a:extLst>
          </p:cNvPr>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Source Sans Pro" charset="0"/>
                <a:cs typeface="Arial" panose="020B0604020202020204" pitchFamily="34" charset="0"/>
              </a:rPr>
              <a:t>Purpose of Layout</a:t>
            </a:r>
            <a:r>
              <a:rPr kumimoji="0" lang="en-US" sz="1200" b="0" i="0" u="none" strike="noStrike" kern="1200" cap="none" spc="0" normalizeH="0" baseline="0" noProof="0">
                <a:ln>
                  <a:noFill/>
                </a:ln>
                <a:solidFill>
                  <a:srgbClr val="000000"/>
                </a:solidFill>
                <a:effectLst/>
                <a:uLnTx/>
                <a:uFillTx/>
                <a:ea typeface="Source Sans Pro" charset="0"/>
                <a:cs typeface="Arial" panose="020B0604020202020204" pitchFamily="34" charset="0"/>
              </a:rPr>
              <a:t>:  To highlight a key message with four supporting points. Large image flush left.</a:t>
            </a:r>
            <a:endParaRPr kumimoji="0" lang="en-US" sz="1200" b="0" i="0" u="none" strike="noStrike" kern="1200" cap="none" spc="0" normalizeH="0" baseline="0" noProof="0">
              <a:ln>
                <a:noFill/>
              </a:ln>
              <a:solidFill>
                <a:srgbClr val="000000"/>
              </a:solidFill>
              <a:effectLst/>
              <a:uLnTx/>
              <a:uFillTx/>
              <a:ea typeface="+mn-ea"/>
              <a:cs typeface="+mn-cs"/>
            </a:endParaRPr>
          </a:p>
          <a:p>
            <a:pPr marL="0" marR="0" lvl="0" indent="0" algn="l" defTabSz="1828891"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Source Sans Pro" charset="0"/>
                <a:cs typeface="Arial" panose="020B0604020202020204" pitchFamily="34" charset="0"/>
              </a:rPr>
              <a:t>Tip</a:t>
            </a:r>
            <a:r>
              <a:rPr kumimoji="0" lang="en-US" sz="1200" b="0" i="0" u="none" strike="noStrike" kern="1200" cap="none" spc="0" normalizeH="0" baseline="0" noProof="0">
                <a:ln>
                  <a:noFill/>
                </a:ln>
                <a:solidFill>
                  <a:srgbClr val="000000"/>
                </a:solidFill>
                <a:effectLst/>
                <a:uLnTx/>
                <a:uFillTx/>
                <a:ea typeface="Source Sans Pro" charset="0"/>
                <a:cs typeface="Arial" panose="020B0604020202020204" pitchFamily="34" charset="0"/>
              </a:rPr>
              <a:t>: Drag and drop images into placeholders. Replace text placeholder with your own words.</a:t>
            </a:r>
          </a:p>
        </p:txBody>
      </p:sp>
      <p:sp>
        <p:nvSpPr>
          <p:cNvPr id="4" name="Slide Number Placeholder 3">
            <a:extLst>
              <a:ext uri="{FF2B5EF4-FFF2-40B4-BE49-F238E27FC236}">
                <a16:creationId xmlns:a16="http://schemas.microsoft.com/office/drawing/2014/main" id="{E9B0173F-2879-B139-377D-6EDC6CFDE6BD}"/>
              </a:ext>
            </a:extLst>
          </p:cNvPr>
          <p:cNvSpPr>
            <a:spLocks noGrp="1"/>
          </p:cNvSpPr>
          <p:nvPr>
            <p:ph type="sldNum" sz="quarter" idx="5"/>
          </p:nvPr>
        </p:nvSpPr>
        <p:spPr/>
        <p:txBody>
          <a:bodyPr/>
          <a:lstStyle/>
          <a:p>
            <a:fld id="{6C528159-1B8D-AA4E-B029-EAC82009EB07}" type="slidenum">
              <a:rPr lang="en-US" smtClean="0"/>
              <a:t>24</a:t>
            </a:fld>
            <a:endParaRPr lang="en-US"/>
          </a:p>
        </p:txBody>
      </p:sp>
    </p:spTree>
    <p:extLst>
      <p:ext uri="{BB962C8B-B14F-4D97-AF65-F5344CB8AC3E}">
        <p14:creationId xmlns:p14="http://schemas.microsoft.com/office/powerpoint/2010/main" val="1928367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25</a:t>
            </a:fld>
            <a:endParaRPr lang="en-US"/>
          </a:p>
        </p:txBody>
      </p:sp>
    </p:spTree>
    <p:extLst>
      <p:ext uri="{BB962C8B-B14F-4D97-AF65-F5344CB8AC3E}">
        <p14:creationId xmlns:p14="http://schemas.microsoft.com/office/powerpoint/2010/main" val="178938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26</a:t>
            </a:fld>
            <a:endParaRPr lang="en-US"/>
          </a:p>
        </p:txBody>
      </p:sp>
    </p:spTree>
    <p:extLst>
      <p:ext uri="{BB962C8B-B14F-4D97-AF65-F5344CB8AC3E}">
        <p14:creationId xmlns:p14="http://schemas.microsoft.com/office/powerpoint/2010/main" val="2200609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E014E-5177-D20E-EABD-62DBDAA3B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37351-675E-C7A4-7ADF-ED29799CCA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DAEC3-2777-0D6B-7837-429F76A766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025B51-445B-2E0C-0841-D756A9461BBC}"/>
              </a:ext>
            </a:extLst>
          </p:cNvPr>
          <p:cNvSpPr>
            <a:spLocks noGrp="1"/>
          </p:cNvSpPr>
          <p:nvPr>
            <p:ph type="sldNum" sz="quarter" idx="5"/>
          </p:nvPr>
        </p:nvSpPr>
        <p:spPr/>
        <p:txBody>
          <a:bodyPr/>
          <a:lstStyle/>
          <a:p>
            <a:fld id="{6C528159-1B8D-AA4E-B029-EAC82009EB07}" type="slidenum">
              <a:rPr lang="en-US" smtClean="0"/>
              <a:t>29</a:t>
            </a:fld>
            <a:endParaRPr lang="en-US"/>
          </a:p>
        </p:txBody>
      </p:sp>
    </p:spTree>
    <p:extLst>
      <p:ext uri="{BB962C8B-B14F-4D97-AF65-F5344CB8AC3E}">
        <p14:creationId xmlns:p14="http://schemas.microsoft.com/office/powerpoint/2010/main" val="515473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C5E11-815D-885D-2D3F-7FE7824028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8CBDA-835D-6365-BA5C-CBA0CA5916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AEA86-3707-0D45-4975-B83AE25B83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173678-BFF5-82C4-A7D6-1A3035852DDC}"/>
              </a:ext>
            </a:extLst>
          </p:cNvPr>
          <p:cNvSpPr>
            <a:spLocks noGrp="1"/>
          </p:cNvSpPr>
          <p:nvPr>
            <p:ph type="sldNum" sz="quarter" idx="5"/>
          </p:nvPr>
        </p:nvSpPr>
        <p:spPr/>
        <p:txBody>
          <a:bodyPr/>
          <a:lstStyle/>
          <a:p>
            <a:fld id="{6C528159-1B8D-AA4E-B029-EAC82009EB07}" type="slidenum">
              <a:rPr lang="en-US" smtClean="0"/>
              <a:t>30</a:t>
            </a:fld>
            <a:endParaRPr lang="en-US"/>
          </a:p>
        </p:txBody>
      </p:sp>
    </p:spTree>
    <p:extLst>
      <p:ext uri="{BB962C8B-B14F-4D97-AF65-F5344CB8AC3E}">
        <p14:creationId xmlns:p14="http://schemas.microsoft.com/office/powerpoint/2010/main" val="1971270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6C1AA-8841-AA88-E12F-C15CB8533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E731FE-4F75-41B1-51A3-75F096B98C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1BEDB5-9691-8DB5-E18E-4AF59DF740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B511CD-9E29-0884-6677-F373F239A437}"/>
              </a:ext>
            </a:extLst>
          </p:cNvPr>
          <p:cNvSpPr>
            <a:spLocks noGrp="1"/>
          </p:cNvSpPr>
          <p:nvPr>
            <p:ph type="sldNum" sz="quarter" idx="5"/>
          </p:nvPr>
        </p:nvSpPr>
        <p:spPr/>
        <p:txBody>
          <a:bodyPr/>
          <a:lstStyle/>
          <a:p>
            <a:fld id="{6C528159-1B8D-AA4E-B029-EAC82009EB07}" type="slidenum">
              <a:rPr lang="en-US" smtClean="0"/>
              <a:t>31</a:t>
            </a:fld>
            <a:endParaRPr lang="en-US"/>
          </a:p>
        </p:txBody>
      </p:sp>
    </p:spTree>
    <p:extLst>
      <p:ext uri="{BB962C8B-B14F-4D97-AF65-F5344CB8AC3E}">
        <p14:creationId xmlns:p14="http://schemas.microsoft.com/office/powerpoint/2010/main" val="3014736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53DF6-2E71-940A-F62A-CE6ADF6B9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1B844-5344-DDF0-A489-46B536F60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CA187-1ACD-7B67-2B75-6950363E9E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9D4B63-6675-9F53-7BFD-C7936CB6C63E}"/>
              </a:ext>
            </a:extLst>
          </p:cNvPr>
          <p:cNvSpPr>
            <a:spLocks noGrp="1"/>
          </p:cNvSpPr>
          <p:nvPr>
            <p:ph type="sldNum" sz="quarter" idx="5"/>
          </p:nvPr>
        </p:nvSpPr>
        <p:spPr/>
        <p:txBody>
          <a:bodyPr/>
          <a:lstStyle/>
          <a:p>
            <a:fld id="{6C528159-1B8D-AA4E-B029-EAC82009EB07}" type="slidenum">
              <a:rPr lang="en-US" smtClean="0"/>
              <a:t>32</a:t>
            </a:fld>
            <a:endParaRPr lang="en-US"/>
          </a:p>
        </p:txBody>
      </p:sp>
    </p:spTree>
    <p:extLst>
      <p:ext uri="{BB962C8B-B14F-4D97-AF65-F5344CB8AC3E}">
        <p14:creationId xmlns:p14="http://schemas.microsoft.com/office/powerpoint/2010/main" val="2463807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6D622-A5B5-9A11-52C8-DCF6EBE70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532BC-1CB2-3826-E171-BDB8EB8AB7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F6D86-1442-EAFA-C549-C89FBEE731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1EFE97-2F9F-2E9E-1EB5-EAE96B8301AA}"/>
              </a:ext>
            </a:extLst>
          </p:cNvPr>
          <p:cNvSpPr>
            <a:spLocks noGrp="1"/>
          </p:cNvSpPr>
          <p:nvPr>
            <p:ph type="sldNum" sz="quarter" idx="5"/>
          </p:nvPr>
        </p:nvSpPr>
        <p:spPr/>
        <p:txBody>
          <a:bodyPr/>
          <a:lstStyle/>
          <a:p>
            <a:fld id="{6C528159-1B8D-AA4E-B029-EAC82009EB07}" type="slidenum">
              <a:rPr lang="en-US" smtClean="0"/>
              <a:t>33</a:t>
            </a:fld>
            <a:endParaRPr lang="en-US"/>
          </a:p>
        </p:txBody>
      </p:sp>
    </p:spTree>
    <p:extLst>
      <p:ext uri="{BB962C8B-B14F-4D97-AF65-F5344CB8AC3E}">
        <p14:creationId xmlns:p14="http://schemas.microsoft.com/office/powerpoint/2010/main" val="1279612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D5D70-A0C7-C373-E7E3-F89DF4BAA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26767-05F2-0023-9CA4-997944F88B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638679-6F9F-30B6-7CDE-31B3F77CC0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C0F81B-6647-615B-5EAC-EC3920485E40}"/>
              </a:ext>
            </a:extLst>
          </p:cNvPr>
          <p:cNvSpPr>
            <a:spLocks noGrp="1"/>
          </p:cNvSpPr>
          <p:nvPr>
            <p:ph type="sldNum" sz="quarter" idx="5"/>
          </p:nvPr>
        </p:nvSpPr>
        <p:spPr/>
        <p:txBody>
          <a:bodyPr/>
          <a:lstStyle/>
          <a:p>
            <a:fld id="{6C528159-1B8D-AA4E-B029-EAC82009EB07}" type="slidenum">
              <a:rPr lang="en-US" smtClean="0"/>
              <a:t>34</a:t>
            </a:fld>
            <a:endParaRPr lang="en-US"/>
          </a:p>
        </p:txBody>
      </p:sp>
    </p:spTree>
    <p:extLst>
      <p:ext uri="{BB962C8B-B14F-4D97-AF65-F5344CB8AC3E}">
        <p14:creationId xmlns:p14="http://schemas.microsoft.com/office/powerpoint/2010/main" val="1191761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D46ED-8D55-3860-AF47-87E8DB884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D208B-90B5-1D3B-3B31-C3113953C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02BE4-A389-C66E-C213-254BBD3955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5A7E08-58AA-CA46-EFC9-CCE9A3BCB3BA}"/>
              </a:ext>
            </a:extLst>
          </p:cNvPr>
          <p:cNvSpPr>
            <a:spLocks noGrp="1"/>
          </p:cNvSpPr>
          <p:nvPr>
            <p:ph type="sldNum" sz="quarter" idx="5"/>
          </p:nvPr>
        </p:nvSpPr>
        <p:spPr/>
        <p:txBody>
          <a:bodyPr/>
          <a:lstStyle/>
          <a:p>
            <a:fld id="{6C528159-1B8D-AA4E-B029-EAC82009EB07}" type="slidenum">
              <a:rPr lang="en-US" smtClean="0"/>
              <a:t>35</a:t>
            </a:fld>
            <a:endParaRPr lang="en-US"/>
          </a:p>
        </p:txBody>
      </p:sp>
    </p:spTree>
    <p:extLst>
      <p:ext uri="{BB962C8B-B14F-4D97-AF65-F5344CB8AC3E}">
        <p14:creationId xmlns:p14="http://schemas.microsoft.com/office/powerpoint/2010/main" val="15385436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1C4D3-85C2-5816-99E9-4F6C6151BC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23538-13C3-1497-CD42-5FC611447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93F26C-C28C-ADDC-03E4-96D6CFAF7A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447B14-0EE7-518C-7B42-4211CE62790E}"/>
              </a:ext>
            </a:extLst>
          </p:cNvPr>
          <p:cNvSpPr>
            <a:spLocks noGrp="1"/>
          </p:cNvSpPr>
          <p:nvPr>
            <p:ph type="sldNum" sz="quarter" idx="5"/>
          </p:nvPr>
        </p:nvSpPr>
        <p:spPr/>
        <p:txBody>
          <a:bodyPr/>
          <a:lstStyle/>
          <a:p>
            <a:fld id="{6C528159-1B8D-AA4E-B029-EAC82009EB07}" type="slidenum">
              <a:rPr lang="en-US" smtClean="0"/>
              <a:t>36</a:t>
            </a:fld>
            <a:endParaRPr lang="en-US"/>
          </a:p>
        </p:txBody>
      </p:sp>
    </p:spTree>
    <p:extLst>
      <p:ext uri="{BB962C8B-B14F-4D97-AF65-F5344CB8AC3E}">
        <p14:creationId xmlns:p14="http://schemas.microsoft.com/office/powerpoint/2010/main" val="3379518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2A0C9-4149-1931-A0AF-9637BEEF1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0FFFC-791D-4E42-A2C2-8736165B7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50BA8-6C60-31F1-7925-5F63A7C45F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83EDAA-4884-48EA-317F-9C1E5B34B7D9}"/>
              </a:ext>
            </a:extLst>
          </p:cNvPr>
          <p:cNvSpPr>
            <a:spLocks noGrp="1"/>
          </p:cNvSpPr>
          <p:nvPr>
            <p:ph type="sldNum" sz="quarter" idx="5"/>
          </p:nvPr>
        </p:nvSpPr>
        <p:spPr/>
        <p:txBody>
          <a:bodyPr/>
          <a:lstStyle/>
          <a:p>
            <a:fld id="{6C528159-1B8D-AA4E-B029-EAC82009EB07}" type="slidenum">
              <a:rPr lang="en-US" smtClean="0"/>
              <a:t>37</a:t>
            </a:fld>
            <a:endParaRPr lang="en-US"/>
          </a:p>
        </p:txBody>
      </p:sp>
    </p:spTree>
    <p:extLst>
      <p:ext uri="{BB962C8B-B14F-4D97-AF65-F5344CB8AC3E}">
        <p14:creationId xmlns:p14="http://schemas.microsoft.com/office/powerpoint/2010/main" val="3584851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F8E02-9905-C585-B018-7305091C7C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FEA5E7-C772-B367-C7A6-61F1D96EE5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89B60-66CA-6099-821B-00C18450D6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AD5A07-F26F-6D75-446B-81BBD7401EB0}"/>
              </a:ext>
            </a:extLst>
          </p:cNvPr>
          <p:cNvSpPr>
            <a:spLocks noGrp="1"/>
          </p:cNvSpPr>
          <p:nvPr>
            <p:ph type="sldNum" sz="quarter" idx="5"/>
          </p:nvPr>
        </p:nvSpPr>
        <p:spPr/>
        <p:txBody>
          <a:bodyPr/>
          <a:lstStyle/>
          <a:p>
            <a:fld id="{6C528159-1B8D-AA4E-B029-EAC82009EB07}" type="slidenum">
              <a:rPr lang="en-US" smtClean="0"/>
              <a:t>38</a:t>
            </a:fld>
            <a:endParaRPr lang="en-US"/>
          </a:p>
        </p:txBody>
      </p:sp>
    </p:spTree>
    <p:extLst>
      <p:ext uri="{BB962C8B-B14F-4D97-AF65-F5344CB8AC3E}">
        <p14:creationId xmlns:p14="http://schemas.microsoft.com/office/powerpoint/2010/main" val="3443220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C6256-132E-752F-92A8-F67730EAFE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BABD0-2B25-C8CC-528E-BC285666B0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B8820-8AD2-DECA-848B-D954785E2B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47916B-5247-A4CC-7CF0-0812E69360F9}"/>
              </a:ext>
            </a:extLst>
          </p:cNvPr>
          <p:cNvSpPr>
            <a:spLocks noGrp="1"/>
          </p:cNvSpPr>
          <p:nvPr>
            <p:ph type="sldNum" sz="quarter" idx="5"/>
          </p:nvPr>
        </p:nvSpPr>
        <p:spPr/>
        <p:txBody>
          <a:bodyPr/>
          <a:lstStyle/>
          <a:p>
            <a:fld id="{6C528159-1B8D-AA4E-B029-EAC82009EB07}" type="slidenum">
              <a:rPr lang="en-US" smtClean="0"/>
              <a:t>39</a:t>
            </a:fld>
            <a:endParaRPr lang="en-US"/>
          </a:p>
        </p:txBody>
      </p:sp>
    </p:spTree>
    <p:extLst>
      <p:ext uri="{BB962C8B-B14F-4D97-AF65-F5344CB8AC3E}">
        <p14:creationId xmlns:p14="http://schemas.microsoft.com/office/powerpoint/2010/main" val="25432445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531C2-C1E7-737E-5C9B-AAF9FBB89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9588F-9218-5A4B-DD9F-A25CB11D9A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F5E431-4BEC-EB9C-0F43-D2BE9AA723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0B9832-4690-6A54-EB36-180C1E6D0419}"/>
              </a:ext>
            </a:extLst>
          </p:cNvPr>
          <p:cNvSpPr>
            <a:spLocks noGrp="1"/>
          </p:cNvSpPr>
          <p:nvPr>
            <p:ph type="sldNum" sz="quarter" idx="5"/>
          </p:nvPr>
        </p:nvSpPr>
        <p:spPr/>
        <p:txBody>
          <a:bodyPr/>
          <a:lstStyle/>
          <a:p>
            <a:fld id="{6C528159-1B8D-AA4E-B029-EAC82009EB07}" type="slidenum">
              <a:rPr lang="en-US" smtClean="0"/>
              <a:t>41</a:t>
            </a:fld>
            <a:endParaRPr lang="en-US"/>
          </a:p>
        </p:txBody>
      </p:sp>
    </p:spTree>
    <p:extLst>
      <p:ext uri="{BB962C8B-B14F-4D97-AF65-F5344CB8AC3E}">
        <p14:creationId xmlns:p14="http://schemas.microsoft.com/office/powerpoint/2010/main" val="2397544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CA8AF-86E1-D224-3F88-208FE9C7A7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994CBC-967A-024C-D809-528170AAB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E9DC7-4C8A-61B0-615F-D94BE2A029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4BE10A-1F3A-196F-DCD0-42A9CDE4C193}"/>
              </a:ext>
            </a:extLst>
          </p:cNvPr>
          <p:cNvSpPr>
            <a:spLocks noGrp="1"/>
          </p:cNvSpPr>
          <p:nvPr>
            <p:ph type="sldNum" sz="quarter" idx="5"/>
          </p:nvPr>
        </p:nvSpPr>
        <p:spPr/>
        <p:txBody>
          <a:bodyPr/>
          <a:lstStyle/>
          <a:p>
            <a:fld id="{6C528159-1B8D-AA4E-B029-EAC82009EB07}" type="slidenum">
              <a:rPr lang="en-US" smtClean="0"/>
              <a:t>42</a:t>
            </a:fld>
            <a:endParaRPr lang="en-US"/>
          </a:p>
        </p:txBody>
      </p:sp>
    </p:spTree>
    <p:extLst>
      <p:ext uri="{BB962C8B-B14F-4D97-AF65-F5344CB8AC3E}">
        <p14:creationId xmlns:p14="http://schemas.microsoft.com/office/powerpoint/2010/main" val="12003720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5553C-415C-1653-CE96-E555A7254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AE496-945E-4C92-0633-B547920E2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E465E0-AA55-C1B3-5784-4917525F6D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46016F-1F2D-7564-8D6E-3B59C0344A64}"/>
              </a:ext>
            </a:extLst>
          </p:cNvPr>
          <p:cNvSpPr>
            <a:spLocks noGrp="1"/>
          </p:cNvSpPr>
          <p:nvPr>
            <p:ph type="sldNum" sz="quarter" idx="5"/>
          </p:nvPr>
        </p:nvSpPr>
        <p:spPr/>
        <p:txBody>
          <a:bodyPr/>
          <a:lstStyle/>
          <a:p>
            <a:fld id="{6C528159-1B8D-AA4E-B029-EAC82009EB07}" type="slidenum">
              <a:rPr lang="en-US" smtClean="0"/>
              <a:t>43</a:t>
            </a:fld>
            <a:endParaRPr lang="en-US"/>
          </a:p>
        </p:txBody>
      </p:sp>
    </p:spTree>
    <p:extLst>
      <p:ext uri="{BB962C8B-B14F-4D97-AF65-F5344CB8AC3E}">
        <p14:creationId xmlns:p14="http://schemas.microsoft.com/office/powerpoint/2010/main" val="15440695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54E09-F706-1562-71D8-489804BA2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6EC44-9F42-59E3-2D07-8FA2952ED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865479-C3EF-D733-BA76-D27F6700E2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FA4385-E5AA-70EF-457E-7906B97BEE9F}"/>
              </a:ext>
            </a:extLst>
          </p:cNvPr>
          <p:cNvSpPr>
            <a:spLocks noGrp="1"/>
          </p:cNvSpPr>
          <p:nvPr>
            <p:ph type="sldNum" sz="quarter" idx="5"/>
          </p:nvPr>
        </p:nvSpPr>
        <p:spPr/>
        <p:txBody>
          <a:bodyPr/>
          <a:lstStyle/>
          <a:p>
            <a:fld id="{6C528159-1B8D-AA4E-B029-EAC82009EB07}" type="slidenum">
              <a:rPr lang="en-US" smtClean="0"/>
              <a:t>44</a:t>
            </a:fld>
            <a:endParaRPr lang="en-US"/>
          </a:p>
        </p:txBody>
      </p:sp>
    </p:spTree>
    <p:extLst>
      <p:ext uri="{BB962C8B-B14F-4D97-AF65-F5344CB8AC3E}">
        <p14:creationId xmlns:p14="http://schemas.microsoft.com/office/powerpoint/2010/main" val="36620012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0C51-8223-6B46-339E-2F3B1CCD4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76B1F-A4A9-5B30-0B5F-02F15CB310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F1D104-3F33-6D97-8852-474E584DC1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FD2A72-4ADB-D6CE-E2F9-63EDC905036B}"/>
              </a:ext>
            </a:extLst>
          </p:cNvPr>
          <p:cNvSpPr>
            <a:spLocks noGrp="1"/>
          </p:cNvSpPr>
          <p:nvPr>
            <p:ph type="sldNum" sz="quarter" idx="5"/>
          </p:nvPr>
        </p:nvSpPr>
        <p:spPr/>
        <p:txBody>
          <a:bodyPr/>
          <a:lstStyle/>
          <a:p>
            <a:fld id="{6C528159-1B8D-AA4E-B029-EAC82009EB07}" type="slidenum">
              <a:rPr lang="en-US" smtClean="0"/>
              <a:t>45</a:t>
            </a:fld>
            <a:endParaRPr lang="en-US"/>
          </a:p>
        </p:txBody>
      </p:sp>
    </p:spTree>
    <p:extLst>
      <p:ext uri="{BB962C8B-B14F-4D97-AF65-F5344CB8AC3E}">
        <p14:creationId xmlns:p14="http://schemas.microsoft.com/office/powerpoint/2010/main" val="41383950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F8885-6089-4294-4FFE-83210DECD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657D9-80FF-3BD1-5E10-569918BAA0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86872-8795-1260-E33D-985BF596C3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AB211E-C0F8-592E-340F-CB1012111894}"/>
              </a:ext>
            </a:extLst>
          </p:cNvPr>
          <p:cNvSpPr>
            <a:spLocks noGrp="1"/>
          </p:cNvSpPr>
          <p:nvPr>
            <p:ph type="sldNum" sz="quarter" idx="5"/>
          </p:nvPr>
        </p:nvSpPr>
        <p:spPr/>
        <p:txBody>
          <a:bodyPr/>
          <a:lstStyle/>
          <a:p>
            <a:fld id="{6C528159-1B8D-AA4E-B029-EAC82009EB07}" type="slidenum">
              <a:rPr lang="en-US" smtClean="0"/>
              <a:t>46</a:t>
            </a:fld>
            <a:endParaRPr lang="en-US"/>
          </a:p>
        </p:txBody>
      </p:sp>
    </p:spTree>
    <p:extLst>
      <p:ext uri="{BB962C8B-B14F-4D97-AF65-F5344CB8AC3E}">
        <p14:creationId xmlns:p14="http://schemas.microsoft.com/office/powerpoint/2010/main" val="19991534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A248F-3E8E-9697-8305-B410A198B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F2F47-A517-47C0-CAE6-E14DBB6AF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7E114-60F0-E83A-E639-8E83349A94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0643D4-1142-84EE-560B-3B775393C708}"/>
              </a:ext>
            </a:extLst>
          </p:cNvPr>
          <p:cNvSpPr>
            <a:spLocks noGrp="1"/>
          </p:cNvSpPr>
          <p:nvPr>
            <p:ph type="sldNum" sz="quarter" idx="5"/>
          </p:nvPr>
        </p:nvSpPr>
        <p:spPr/>
        <p:txBody>
          <a:bodyPr/>
          <a:lstStyle/>
          <a:p>
            <a:fld id="{6C528159-1B8D-AA4E-B029-EAC82009EB07}" type="slidenum">
              <a:rPr lang="en-US" smtClean="0"/>
              <a:t>49</a:t>
            </a:fld>
            <a:endParaRPr lang="en-US"/>
          </a:p>
        </p:txBody>
      </p:sp>
    </p:spTree>
    <p:extLst>
      <p:ext uri="{BB962C8B-B14F-4D97-AF65-F5344CB8AC3E}">
        <p14:creationId xmlns:p14="http://schemas.microsoft.com/office/powerpoint/2010/main" val="1526270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5FD12-0298-5D67-5570-3F0DDC249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E6478-B900-4CE8-0531-EFB4B2DA1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C11133-FA08-5ABE-9A6D-623E9220DE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20B5F7-91B5-5874-6A29-A2DF75DC5CBF}"/>
              </a:ext>
            </a:extLst>
          </p:cNvPr>
          <p:cNvSpPr>
            <a:spLocks noGrp="1"/>
          </p:cNvSpPr>
          <p:nvPr>
            <p:ph type="sldNum" sz="quarter" idx="5"/>
          </p:nvPr>
        </p:nvSpPr>
        <p:spPr/>
        <p:txBody>
          <a:bodyPr/>
          <a:lstStyle/>
          <a:p>
            <a:fld id="{6C528159-1B8D-AA4E-B029-EAC82009EB07}" type="slidenum">
              <a:rPr lang="en-US" smtClean="0"/>
              <a:t>50</a:t>
            </a:fld>
            <a:endParaRPr lang="en-US"/>
          </a:p>
        </p:txBody>
      </p:sp>
    </p:spTree>
    <p:extLst>
      <p:ext uri="{BB962C8B-B14F-4D97-AF65-F5344CB8AC3E}">
        <p14:creationId xmlns:p14="http://schemas.microsoft.com/office/powerpoint/2010/main" val="1032558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2BD96-C2B6-D321-E62A-293643268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C7A68-35AD-4B63-DD2B-33000A6D3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7F7FC-EBE4-6925-707C-9A80A50C17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D66321-C205-F804-6FBB-91A094C89890}"/>
              </a:ext>
            </a:extLst>
          </p:cNvPr>
          <p:cNvSpPr>
            <a:spLocks noGrp="1"/>
          </p:cNvSpPr>
          <p:nvPr>
            <p:ph type="sldNum" sz="quarter" idx="5"/>
          </p:nvPr>
        </p:nvSpPr>
        <p:spPr/>
        <p:txBody>
          <a:bodyPr/>
          <a:lstStyle/>
          <a:p>
            <a:fld id="{6C528159-1B8D-AA4E-B029-EAC82009EB07}" type="slidenum">
              <a:rPr lang="en-US" smtClean="0"/>
              <a:t>52</a:t>
            </a:fld>
            <a:endParaRPr lang="en-US"/>
          </a:p>
        </p:txBody>
      </p:sp>
    </p:spTree>
    <p:extLst>
      <p:ext uri="{BB962C8B-B14F-4D97-AF65-F5344CB8AC3E}">
        <p14:creationId xmlns:p14="http://schemas.microsoft.com/office/powerpoint/2010/main" val="2514137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A5876-DB2D-56FA-5DC3-F13CAE6AC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FAD137-E653-64E1-9804-A4D0D1827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53AA8-E5AE-FD32-64EA-8EB44C660F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B1025E-9C9A-7506-CAD5-D43512115BD2}"/>
              </a:ext>
            </a:extLst>
          </p:cNvPr>
          <p:cNvSpPr>
            <a:spLocks noGrp="1"/>
          </p:cNvSpPr>
          <p:nvPr>
            <p:ph type="sldNum" sz="quarter" idx="5"/>
          </p:nvPr>
        </p:nvSpPr>
        <p:spPr/>
        <p:txBody>
          <a:bodyPr/>
          <a:lstStyle/>
          <a:p>
            <a:fld id="{6C528159-1B8D-AA4E-B029-EAC82009EB07}" type="slidenum">
              <a:rPr lang="en-US" smtClean="0"/>
              <a:t>53</a:t>
            </a:fld>
            <a:endParaRPr lang="en-US"/>
          </a:p>
        </p:txBody>
      </p:sp>
    </p:spTree>
    <p:extLst>
      <p:ext uri="{BB962C8B-B14F-4D97-AF65-F5344CB8AC3E}">
        <p14:creationId xmlns:p14="http://schemas.microsoft.com/office/powerpoint/2010/main" val="1239594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8C6EE-DF50-900A-CDC8-2BAB1E1258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5B5F1-37DF-89FB-648D-E898218D6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EDC3B-9397-393E-1E1D-000C424107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43EFC0-7612-9219-63C6-42F0909CDE87}"/>
              </a:ext>
            </a:extLst>
          </p:cNvPr>
          <p:cNvSpPr>
            <a:spLocks noGrp="1"/>
          </p:cNvSpPr>
          <p:nvPr>
            <p:ph type="sldNum" sz="quarter" idx="5"/>
          </p:nvPr>
        </p:nvSpPr>
        <p:spPr/>
        <p:txBody>
          <a:bodyPr/>
          <a:lstStyle/>
          <a:p>
            <a:fld id="{6C528159-1B8D-AA4E-B029-EAC82009EB07}" type="slidenum">
              <a:rPr lang="en-US" smtClean="0"/>
              <a:t>55</a:t>
            </a:fld>
            <a:endParaRPr lang="en-US"/>
          </a:p>
        </p:txBody>
      </p:sp>
    </p:spTree>
    <p:extLst>
      <p:ext uri="{BB962C8B-B14F-4D97-AF65-F5344CB8AC3E}">
        <p14:creationId xmlns:p14="http://schemas.microsoft.com/office/powerpoint/2010/main" val="40082161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8D201-4E09-F6C6-AE38-E77FAFC1F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B3883-6E3B-7A06-3A54-227F8DA21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69253A-723C-917E-3A62-D0AFB8295B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AD0674-7029-07BE-69CA-8A8441D196C4}"/>
              </a:ext>
            </a:extLst>
          </p:cNvPr>
          <p:cNvSpPr>
            <a:spLocks noGrp="1"/>
          </p:cNvSpPr>
          <p:nvPr>
            <p:ph type="sldNum" sz="quarter" idx="5"/>
          </p:nvPr>
        </p:nvSpPr>
        <p:spPr/>
        <p:txBody>
          <a:bodyPr/>
          <a:lstStyle/>
          <a:p>
            <a:fld id="{6C528159-1B8D-AA4E-B029-EAC82009EB07}" type="slidenum">
              <a:rPr lang="en-US" smtClean="0"/>
              <a:t>56</a:t>
            </a:fld>
            <a:endParaRPr lang="en-US"/>
          </a:p>
        </p:txBody>
      </p:sp>
    </p:spTree>
    <p:extLst>
      <p:ext uri="{BB962C8B-B14F-4D97-AF65-F5344CB8AC3E}">
        <p14:creationId xmlns:p14="http://schemas.microsoft.com/office/powerpoint/2010/main" val="16050733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B6EDD-E8FD-A384-ADF4-8EE75EABF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4EF0F-E439-6670-221A-9589BF0A31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2EB8B-5498-2FFB-6180-5DA3795E56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CAAF03-B09F-129E-1AF7-B4E03368CBAA}"/>
              </a:ext>
            </a:extLst>
          </p:cNvPr>
          <p:cNvSpPr>
            <a:spLocks noGrp="1"/>
          </p:cNvSpPr>
          <p:nvPr>
            <p:ph type="sldNum" sz="quarter" idx="5"/>
          </p:nvPr>
        </p:nvSpPr>
        <p:spPr/>
        <p:txBody>
          <a:bodyPr/>
          <a:lstStyle/>
          <a:p>
            <a:fld id="{6C528159-1B8D-AA4E-B029-EAC82009EB07}" type="slidenum">
              <a:rPr lang="en-US" smtClean="0"/>
              <a:t>57</a:t>
            </a:fld>
            <a:endParaRPr lang="en-US"/>
          </a:p>
        </p:txBody>
      </p:sp>
    </p:spTree>
    <p:extLst>
      <p:ext uri="{BB962C8B-B14F-4D97-AF65-F5344CB8AC3E}">
        <p14:creationId xmlns:p14="http://schemas.microsoft.com/office/powerpoint/2010/main" val="2596794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EFBAB-39BF-7218-B153-B8AFA2F5C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CA9477-AD07-7FE2-9451-E95F64394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BC27A-4B76-2E8B-3E40-6609B68E5F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E3C438-BE03-B22B-BD55-F93BE77312F1}"/>
              </a:ext>
            </a:extLst>
          </p:cNvPr>
          <p:cNvSpPr>
            <a:spLocks noGrp="1"/>
          </p:cNvSpPr>
          <p:nvPr>
            <p:ph type="sldNum" sz="quarter" idx="5"/>
          </p:nvPr>
        </p:nvSpPr>
        <p:spPr/>
        <p:txBody>
          <a:bodyPr/>
          <a:lstStyle/>
          <a:p>
            <a:fld id="{6C528159-1B8D-AA4E-B029-EAC82009EB07}" type="slidenum">
              <a:rPr lang="en-US" smtClean="0"/>
              <a:t>58</a:t>
            </a:fld>
            <a:endParaRPr lang="en-US"/>
          </a:p>
        </p:txBody>
      </p:sp>
    </p:spTree>
    <p:extLst>
      <p:ext uri="{BB962C8B-B14F-4D97-AF65-F5344CB8AC3E}">
        <p14:creationId xmlns:p14="http://schemas.microsoft.com/office/powerpoint/2010/main" val="8984215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ea typeface="Source Sans Pro" charset="0"/>
                <a:cs typeface="Source Sans Pro" charset="0"/>
              </a:rPr>
              <a:t>Purpose of Layout</a:t>
            </a:r>
            <a:r>
              <a:rPr kumimoji="0" lang="en-US" sz="1200" b="0" i="0" u="none" strike="noStrike" kern="0" cap="none" spc="0" normalizeH="0" baseline="0" noProof="0">
                <a:ln>
                  <a:noFill/>
                </a:ln>
                <a:solidFill>
                  <a:srgbClr val="000000"/>
                </a:solidFill>
                <a:effectLst/>
                <a:uLnTx/>
                <a:uFillTx/>
                <a:ea typeface="Source Sans Pro" charset="0"/>
                <a:cs typeface="Source Sans Pro" charset="0"/>
              </a:rPr>
              <a:t>: Big idea statement utilizing about 7-8 words in length.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ea typeface="Source Sans Pro" charset="0"/>
                <a:cs typeface="Source Sans Pro" charset="0"/>
              </a:rPr>
              <a:t>Pro tip</a:t>
            </a:r>
            <a:r>
              <a:rPr kumimoji="0" lang="en-US" sz="1200" b="0" i="0" u="none" strike="noStrike" kern="0" cap="none" spc="0" normalizeH="0" baseline="0" noProof="0">
                <a:ln>
                  <a:noFill/>
                </a:ln>
                <a:solidFill>
                  <a:srgbClr val="000000"/>
                </a:solidFill>
                <a:effectLst/>
                <a:uLnTx/>
                <a:uFillTx/>
                <a:ea typeface="Source Sans Pro" charset="0"/>
                <a:cs typeface="Source Sans Pro" charset="0"/>
              </a:rPr>
              <a:t>: Don’t use “Big idea statements” sequentially</a:t>
            </a:r>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59</a:t>
            </a:fld>
            <a:endParaRPr lang="en-US"/>
          </a:p>
        </p:txBody>
      </p:sp>
    </p:spTree>
    <p:extLst>
      <p:ext uri="{BB962C8B-B14F-4D97-AF65-F5344CB8AC3E}">
        <p14:creationId xmlns:p14="http://schemas.microsoft.com/office/powerpoint/2010/main" val="33600028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ABF03-D081-E220-5511-D2FF63DAE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C7F33-181F-B402-B9E1-6093EBF2A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6E63C-7F16-245B-390C-42F9D5E158FC}"/>
              </a:ext>
            </a:extLst>
          </p:cNvPr>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ea typeface="Source Sans Pro" charset="0"/>
                <a:cs typeface="Source Sans Pro" charset="0"/>
              </a:rPr>
              <a:t>Purpose of Layout</a:t>
            </a:r>
            <a:r>
              <a:rPr kumimoji="0" lang="en-US" sz="1200" b="0" i="0" u="none" strike="noStrike" kern="0" cap="none" spc="0" normalizeH="0" baseline="0" noProof="0">
                <a:ln>
                  <a:noFill/>
                </a:ln>
                <a:solidFill>
                  <a:srgbClr val="000000"/>
                </a:solidFill>
                <a:effectLst/>
                <a:uLnTx/>
                <a:uFillTx/>
                <a:ea typeface="Source Sans Pro" charset="0"/>
                <a:cs typeface="Source Sans Pro" charset="0"/>
              </a:rPr>
              <a:t>: Big idea statement utilizing about 7-8 words in length.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ea typeface="Source Sans Pro" charset="0"/>
                <a:cs typeface="Source Sans Pro" charset="0"/>
              </a:rPr>
              <a:t>Pro tip</a:t>
            </a:r>
            <a:r>
              <a:rPr kumimoji="0" lang="en-US" sz="1200" b="0" i="0" u="none" strike="noStrike" kern="0" cap="none" spc="0" normalizeH="0" baseline="0" noProof="0">
                <a:ln>
                  <a:noFill/>
                </a:ln>
                <a:solidFill>
                  <a:srgbClr val="000000"/>
                </a:solidFill>
                <a:effectLst/>
                <a:uLnTx/>
                <a:uFillTx/>
                <a:ea typeface="Source Sans Pro" charset="0"/>
                <a:cs typeface="Source Sans Pro" charset="0"/>
              </a:rPr>
              <a:t>: Don’t use “Big idea statements” sequentially</a:t>
            </a:r>
            <a:endParaRPr lang="en-US"/>
          </a:p>
        </p:txBody>
      </p:sp>
      <p:sp>
        <p:nvSpPr>
          <p:cNvPr id="4" name="Slide Number Placeholder 3">
            <a:extLst>
              <a:ext uri="{FF2B5EF4-FFF2-40B4-BE49-F238E27FC236}">
                <a16:creationId xmlns:a16="http://schemas.microsoft.com/office/drawing/2014/main" id="{1E3214AA-CE92-A6EE-548A-B08B42AAEB92}"/>
              </a:ext>
            </a:extLst>
          </p:cNvPr>
          <p:cNvSpPr>
            <a:spLocks noGrp="1"/>
          </p:cNvSpPr>
          <p:nvPr>
            <p:ph type="sldNum" sz="quarter" idx="5"/>
          </p:nvPr>
        </p:nvSpPr>
        <p:spPr/>
        <p:txBody>
          <a:bodyPr/>
          <a:lstStyle/>
          <a:p>
            <a:fld id="{6C528159-1B8D-AA4E-B029-EAC82009EB07}" type="slidenum">
              <a:rPr lang="en-US" smtClean="0"/>
              <a:t>60</a:t>
            </a:fld>
            <a:endParaRPr lang="en-US"/>
          </a:p>
        </p:txBody>
      </p:sp>
    </p:spTree>
    <p:extLst>
      <p:ext uri="{BB962C8B-B14F-4D97-AF65-F5344CB8AC3E}">
        <p14:creationId xmlns:p14="http://schemas.microsoft.com/office/powerpoint/2010/main" val="13794580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solidFill>
                  <a:schemeClr val="tx1"/>
                </a:solidFill>
                <a:ea typeface="Source Sans Pro" charset="0"/>
                <a:cs typeface="Arial" panose="020B0604020202020204" pitchFamily="34" charset="0"/>
              </a:rPr>
              <a:t>Purpose of Layout</a:t>
            </a:r>
            <a:r>
              <a:rPr lang="en-US" sz="1200">
                <a:solidFill>
                  <a:schemeClr val="tx1"/>
                </a:solidFill>
                <a:ea typeface="Source Sans Pro" charset="0"/>
                <a:cs typeface="Arial" panose="020B0604020202020204" pitchFamily="34" charset="0"/>
              </a:rPr>
              <a:t>: Thank you slide to wrap up your presentation.</a:t>
            </a:r>
          </a:p>
          <a:p>
            <a:r>
              <a:rPr lang="en-US" sz="1200" b="1">
                <a:solidFill>
                  <a:schemeClr val="tx1"/>
                </a:solidFill>
              </a:rPr>
              <a:t>Tip: </a:t>
            </a:r>
            <a:r>
              <a:rPr lang="en-US" sz="1200" b="0">
                <a:solidFill>
                  <a:schemeClr val="tx1"/>
                </a:solidFill>
              </a:rPr>
              <a:t>Replace placeholder text with your own words!</a:t>
            </a:r>
            <a:endParaRPr lang="en-US" sz="1200" b="1">
              <a:solidFill>
                <a:schemeClr val="tx1"/>
              </a:solidFill>
            </a:endParaRPr>
          </a:p>
          <a:p>
            <a:endParaRPr lang="en-US"/>
          </a:p>
        </p:txBody>
      </p:sp>
      <p:sp>
        <p:nvSpPr>
          <p:cNvPr id="4" name="Slide Number Placeholder 3"/>
          <p:cNvSpPr>
            <a:spLocks noGrp="1"/>
          </p:cNvSpPr>
          <p:nvPr>
            <p:ph type="sldNum" sz="quarter" idx="5"/>
          </p:nvPr>
        </p:nvSpPr>
        <p:spPr/>
        <p:txBody>
          <a:bodyPr/>
          <a:lstStyle/>
          <a:p>
            <a:fld id="{6C528159-1B8D-AA4E-B029-EAC82009EB07}" type="slidenum">
              <a:rPr lang="en-US" smtClean="0"/>
              <a:t>61</a:t>
            </a:fld>
            <a:endParaRPr lang="en-US"/>
          </a:p>
        </p:txBody>
      </p:sp>
    </p:spTree>
    <p:extLst>
      <p:ext uri="{BB962C8B-B14F-4D97-AF65-F5344CB8AC3E}">
        <p14:creationId xmlns:p14="http://schemas.microsoft.com/office/powerpoint/2010/main" val="42064363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5E4D8-039D-8E72-EDED-78DA06AD8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2D772-CA40-9EE1-2938-0C039293F0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E004B-32EA-1713-7C51-463D4094D3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F6A6E2-9AD1-F543-DF87-0AB4BD41D2E3}"/>
              </a:ext>
            </a:extLst>
          </p:cNvPr>
          <p:cNvSpPr>
            <a:spLocks noGrp="1"/>
          </p:cNvSpPr>
          <p:nvPr>
            <p:ph type="sldNum" sz="quarter" idx="5"/>
          </p:nvPr>
        </p:nvSpPr>
        <p:spPr/>
        <p:txBody>
          <a:bodyPr/>
          <a:lstStyle/>
          <a:p>
            <a:fld id="{6C528159-1B8D-AA4E-B029-EAC82009EB07}" type="slidenum">
              <a:rPr lang="en-US" smtClean="0"/>
              <a:t>63</a:t>
            </a:fld>
            <a:endParaRPr lang="en-US"/>
          </a:p>
        </p:txBody>
      </p:sp>
    </p:spTree>
    <p:extLst>
      <p:ext uri="{BB962C8B-B14F-4D97-AF65-F5344CB8AC3E}">
        <p14:creationId xmlns:p14="http://schemas.microsoft.com/office/powerpoint/2010/main" val="399730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reen_title 2">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DDF42923-C504-794F-BC19-BB851F53A775}"/>
              </a:ext>
              <a:ext uri="{C183D7F6-B498-43B3-948B-1728B52AA6E4}">
                <adec:decorative xmlns:adec="http://schemas.microsoft.com/office/drawing/2017/decorative" val="1"/>
              </a:ext>
            </a:extLst>
          </p:cNvPr>
          <p:cNvSpPr/>
          <p:nvPr userDrawn="1"/>
        </p:nvSpPr>
        <p:spPr>
          <a:xfrm>
            <a:off x="1119682" y="780893"/>
            <a:ext cx="5276047" cy="527673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3E41A573-57FF-DE4A-B84D-1B61945993B0}"/>
              </a:ext>
              <a:ext uri="{C183D7F6-B498-43B3-948B-1728B52AA6E4}">
                <adec:decorative xmlns:adec="http://schemas.microsoft.com/office/drawing/2017/decorative" val="1"/>
              </a:ext>
            </a:extLst>
          </p:cNvPr>
          <p:cNvSpPr/>
          <p:nvPr userDrawn="1"/>
        </p:nvSpPr>
        <p:spPr>
          <a:xfrm>
            <a:off x="0" y="1"/>
            <a:ext cx="1879356"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2"/>
              </a:solidFill>
              <a:latin typeface="Community Light" panose="02000303040000020003" pitchFamily="2" charset="0"/>
            </a:endParaRPr>
          </a:p>
        </p:txBody>
      </p:sp>
      <p:sp>
        <p:nvSpPr>
          <p:cNvPr id="11" name="Freeform 10">
            <a:extLst>
              <a:ext uri="{FF2B5EF4-FFF2-40B4-BE49-F238E27FC236}">
                <a16:creationId xmlns:a16="http://schemas.microsoft.com/office/drawing/2014/main" id="{5812157B-2B37-7648-BA94-B40686A41E3A}"/>
              </a:ext>
              <a:ext uri="{C183D7F6-B498-43B3-948B-1728B52AA6E4}">
                <adec:decorative xmlns:adec="http://schemas.microsoft.com/office/drawing/2017/decorative" val="1"/>
              </a:ext>
            </a:extLst>
          </p:cNvPr>
          <p:cNvSpPr/>
          <p:nvPr userDrawn="1"/>
        </p:nvSpPr>
        <p:spPr>
          <a:xfrm>
            <a:off x="1129216" y="1578180"/>
            <a:ext cx="746892" cy="368423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800"/>
          </a:p>
        </p:txBody>
      </p:sp>
      <p:sp>
        <p:nvSpPr>
          <p:cNvPr id="13" name="Title 2">
            <a:extLst>
              <a:ext uri="{FF2B5EF4-FFF2-40B4-BE49-F238E27FC236}">
                <a16:creationId xmlns:a16="http://schemas.microsoft.com/office/drawing/2014/main" id="{706A3B0C-1962-6244-9784-9940F012B43F}"/>
              </a:ext>
            </a:extLst>
          </p:cNvPr>
          <p:cNvSpPr>
            <a:spLocks noGrp="1"/>
          </p:cNvSpPr>
          <p:nvPr userDrawn="1">
            <p:ph type="title" hasCustomPrompt="1"/>
          </p:nvPr>
        </p:nvSpPr>
        <p:spPr>
          <a:xfrm>
            <a:off x="2939184" y="1893437"/>
            <a:ext cx="7194097" cy="1521384"/>
          </a:xfrm>
          <a:noFill/>
        </p:spPr>
        <p:txBody>
          <a:bodyPr vert="horz" lIns="0" tIns="45720" rIns="0" bIns="45720" rtlCol="0" anchor="b" anchorCtr="0">
            <a:noAutofit/>
          </a:bodyPr>
          <a:lstStyle>
            <a:lvl1pPr>
              <a:defRPr lang="en-US" sz="5750">
                <a:solidFill>
                  <a:schemeClr val="accent1"/>
                </a:solidFill>
                <a:ea typeface="+mn-ea"/>
                <a:cs typeface="+mn-cs"/>
              </a:defRPr>
            </a:lvl1pPr>
          </a:lstStyle>
          <a:p>
            <a:pPr marL="0" lvl="0" indent="0">
              <a:spcBef>
                <a:spcPts val="1000"/>
              </a:spcBef>
              <a:buFontTx/>
            </a:pPr>
            <a:r>
              <a:rPr lang="en-US"/>
              <a:t>Enter slide title here</a:t>
            </a:r>
          </a:p>
        </p:txBody>
      </p:sp>
      <p:sp>
        <p:nvSpPr>
          <p:cNvPr id="12" name="Text Placeholder 17">
            <a:extLst>
              <a:ext uri="{FF2B5EF4-FFF2-40B4-BE49-F238E27FC236}">
                <a16:creationId xmlns:a16="http://schemas.microsoft.com/office/drawing/2014/main" id="{46C1F137-3515-9A43-B3CE-FD88E4059128}"/>
              </a:ext>
            </a:extLst>
          </p:cNvPr>
          <p:cNvSpPr>
            <a:spLocks noGrp="1"/>
          </p:cNvSpPr>
          <p:nvPr userDrawn="1">
            <p:ph type="body" sz="quarter" idx="13" hasCustomPrompt="1"/>
          </p:nvPr>
        </p:nvSpPr>
        <p:spPr>
          <a:xfrm>
            <a:off x="2938874" y="3448034"/>
            <a:ext cx="4466802" cy="1521384"/>
          </a:xfrm>
        </p:spPr>
        <p:txBody>
          <a:bodyPr>
            <a:normAutofit/>
          </a:bodyPr>
          <a:lstStyle>
            <a:lvl1pPr marL="0" indent="0">
              <a:lnSpc>
                <a:spcPts val="2880"/>
              </a:lnSpc>
              <a:buFontTx/>
              <a:buNone/>
              <a:defRPr sz="2400" baseline="0">
                <a:solidFill>
                  <a:schemeClr val="accent6"/>
                </a:solidFill>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a:t>Enter your subtitle or descriptor here in two lines or less</a:t>
            </a:r>
          </a:p>
        </p:txBody>
      </p:sp>
      <p:pic>
        <p:nvPicPr>
          <p:cNvPr id="15" name="Logo">
            <a:extLst>
              <a:ext uri="{FF2B5EF4-FFF2-40B4-BE49-F238E27FC236}">
                <a16:creationId xmlns:a16="http://schemas.microsoft.com/office/drawing/2014/main" id="{BDA6AC91-71AE-194E-A3BD-114D5A15093F}"/>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0043" y="5819862"/>
            <a:ext cx="1091168" cy="276138"/>
          </a:xfrm>
          <a:prstGeom prst="rect">
            <a:avLst/>
          </a:prstGeom>
        </p:spPr>
      </p:pic>
    </p:spTree>
    <p:extLst>
      <p:ext uri="{BB962C8B-B14F-4D97-AF65-F5344CB8AC3E}">
        <p14:creationId xmlns:p14="http://schemas.microsoft.com/office/powerpoint/2010/main" val="2306073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mber_title 2">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0F854629-5949-DA46-8091-8746E63A5DFC}"/>
              </a:ext>
              <a:ext uri="{C183D7F6-B498-43B3-948B-1728B52AA6E4}">
                <adec:decorative xmlns:adec="http://schemas.microsoft.com/office/drawing/2017/decorative" val="1"/>
              </a:ext>
            </a:extLst>
          </p:cNvPr>
          <p:cNvSpPr/>
          <p:nvPr userDrawn="1"/>
        </p:nvSpPr>
        <p:spPr>
          <a:xfrm>
            <a:off x="1119682" y="780893"/>
            <a:ext cx="5276047" cy="527673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C712DD76-CD06-F246-AD97-AF1576C8C9D2}"/>
              </a:ext>
              <a:ext uri="{C183D7F6-B498-43B3-948B-1728B52AA6E4}">
                <adec:decorative xmlns:adec="http://schemas.microsoft.com/office/drawing/2017/decorative" val="1"/>
              </a:ext>
            </a:extLst>
          </p:cNvPr>
          <p:cNvSpPr/>
          <p:nvPr userDrawn="1"/>
        </p:nvSpPr>
        <p:spPr>
          <a:xfrm>
            <a:off x="0" y="1"/>
            <a:ext cx="1879356" cy="68580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2"/>
              </a:solidFill>
              <a:latin typeface="Community Light" panose="02000303040000020003" pitchFamily="2" charset="0"/>
            </a:endParaRPr>
          </a:p>
        </p:txBody>
      </p:sp>
      <p:sp>
        <p:nvSpPr>
          <p:cNvPr id="15" name="Freeform 14">
            <a:extLst>
              <a:ext uri="{FF2B5EF4-FFF2-40B4-BE49-F238E27FC236}">
                <a16:creationId xmlns:a16="http://schemas.microsoft.com/office/drawing/2014/main" id="{CE5177B1-B18E-2940-A5E8-905FC35DA1A6}"/>
              </a:ext>
              <a:ext uri="{C183D7F6-B498-43B3-948B-1728B52AA6E4}">
                <adec:decorative xmlns:adec="http://schemas.microsoft.com/office/drawing/2017/decorative" val="1"/>
              </a:ext>
            </a:extLst>
          </p:cNvPr>
          <p:cNvSpPr/>
          <p:nvPr userDrawn="1"/>
        </p:nvSpPr>
        <p:spPr>
          <a:xfrm>
            <a:off x="1129216" y="1578180"/>
            <a:ext cx="746892" cy="368423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800"/>
          </a:p>
        </p:txBody>
      </p:sp>
      <p:sp>
        <p:nvSpPr>
          <p:cNvPr id="16" name="Title 2">
            <a:extLst>
              <a:ext uri="{FF2B5EF4-FFF2-40B4-BE49-F238E27FC236}">
                <a16:creationId xmlns:a16="http://schemas.microsoft.com/office/drawing/2014/main" id="{09251B4A-9B53-AA48-9B82-793256E1355B}"/>
              </a:ext>
            </a:extLst>
          </p:cNvPr>
          <p:cNvSpPr>
            <a:spLocks noGrp="1"/>
          </p:cNvSpPr>
          <p:nvPr userDrawn="1">
            <p:ph type="title" hasCustomPrompt="1"/>
          </p:nvPr>
        </p:nvSpPr>
        <p:spPr>
          <a:xfrm>
            <a:off x="2939184" y="1893437"/>
            <a:ext cx="7194097" cy="1521384"/>
          </a:xfrm>
          <a:noFill/>
        </p:spPr>
        <p:txBody>
          <a:bodyPr vert="horz" lIns="0" tIns="45720" rIns="0" bIns="45720" rtlCol="0" anchor="b" anchorCtr="0">
            <a:noAutofit/>
          </a:bodyPr>
          <a:lstStyle>
            <a:lvl1pPr>
              <a:defRPr lang="en-US" sz="5750">
                <a:solidFill>
                  <a:schemeClr val="accent2"/>
                </a:solidFill>
                <a:ea typeface="+mn-ea"/>
                <a:cs typeface="+mn-cs"/>
              </a:defRPr>
            </a:lvl1pPr>
          </a:lstStyle>
          <a:p>
            <a:pPr marL="0" lvl="0" indent="0">
              <a:spcBef>
                <a:spcPts val="1000"/>
              </a:spcBef>
              <a:buFontTx/>
            </a:pPr>
            <a:r>
              <a:rPr lang="en-US"/>
              <a:t>Enter slide title here</a:t>
            </a:r>
          </a:p>
        </p:txBody>
      </p:sp>
      <p:sp>
        <p:nvSpPr>
          <p:cNvPr id="18" name="Text Placeholder 17">
            <a:extLst>
              <a:ext uri="{FF2B5EF4-FFF2-40B4-BE49-F238E27FC236}">
                <a16:creationId xmlns:a16="http://schemas.microsoft.com/office/drawing/2014/main" id="{B577DE6D-9268-1E4C-9000-CC534449427F}"/>
              </a:ext>
            </a:extLst>
          </p:cNvPr>
          <p:cNvSpPr>
            <a:spLocks noGrp="1"/>
          </p:cNvSpPr>
          <p:nvPr userDrawn="1">
            <p:ph type="body" sz="quarter" idx="13" hasCustomPrompt="1"/>
          </p:nvPr>
        </p:nvSpPr>
        <p:spPr>
          <a:xfrm>
            <a:off x="2938874" y="3448034"/>
            <a:ext cx="4436326" cy="1521384"/>
          </a:xfrm>
        </p:spPr>
        <p:txBody>
          <a:bodyPr>
            <a:normAutofit/>
          </a:bodyPr>
          <a:lstStyle>
            <a:lvl1pPr marL="0" indent="0">
              <a:lnSpc>
                <a:spcPts val="2880"/>
              </a:lnSpc>
              <a:buFontTx/>
              <a:buNone/>
              <a:defRPr sz="2400" baseline="0">
                <a:solidFill>
                  <a:schemeClr val="accent6"/>
                </a:solidFill>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a:t>Enter your subtitle or descriptor here in two lines or less</a:t>
            </a:r>
          </a:p>
        </p:txBody>
      </p:sp>
      <p:pic>
        <p:nvPicPr>
          <p:cNvPr id="10" name="Logo">
            <a:extLst>
              <a:ext uri="{FF2B5EF4-FFF2-40B4-BE49-F238E27FC236}">
                <a16:creationId xmlns:a16="http://schemas.microsoft.com/office/drawing/2014/main" id="{37140EFE-78E2-4D45-BCFD-59D8B79460B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0043" y="5819862"/>
            <a:ext cx="1091168" cy="276138"/>
          </a:xfrm>
          <a:prstGeom prst="rect">
            <a:avLst/>
          </a:prstGeom>
        </p:spPr>
      </p:pic>
    </p:spTree>
    <p:extLst>
      <p:ext uri="{BB962C8B-B14F-4D97-AF65-F5344CB8AC3E}">
        <p14:creationId xmlns:p14="http://schemas.microsoft.com/office/powerpoint/2010/main" val="3160203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_title 2">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F177AB40-A234-8D48-91CE-21324D80DA29}"/>
              </a:ext>
              <a:ext uri="{C183D7F6-B498-43B3-948B-1728B52AA6E4}">
                <adec:decorative xmlns:adec="http://schemas.microsoft.com/office/drawing/2017/decorative" val="1"/>
              </a:ext>
            </a:extLst>
          </p:cNvPr>
          <p:cNvSpPr/>
          <p:nvPr userDrawn="1"/>
        </p:nvSpPr>
        <p:spPr>
          <a:xfrm>
            <a:off x="1119682" y="780893"/>
            <a:ext cx="5276047" cy="527673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8744D3C8-EE99-2043-8E59-24966559BE65}"/>
              </a:ext>
              <a:ext uri="{C183D7F6-B498-43B3-948B-1728B52AA6E4}">
                <adec:decorative xmlns:adec="http://schemas.microsoft.com/office/drawing/2017/decorative" val="1"/>
              </a:ext>
            </a:extLst>
          </p:cNvPr>
          <p:cNvSpPr/>
          <p:nvPr userDrawn="1"/>
        </p:nvSpPr>
        <p:spPr>
          <a:xfrm>
            <a:off x="0" y="1"/>
            <a:ext cx="1879356" cy="68580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2"/>
              </a:solidFill>
              <a:latin typeface="Community Light" panose="02000303040000020003" pitchFamily="2" charset="0"/>
            </a:endParaRPr>
          </a:p>
        </p:txBody>
      </p:sp>
      <p:sp>
        <p:nvSpPr>
          <p:cNvPr id="17" name="Freeform 16">
            <a:extLst>
              <a:ext uri="{FF2B5EF4-FFF2-40B4-BE49-F238E27FC236}">
                <a16:creationId xmlns:a16="http://schemas.microsoft.com/office/drawing/2014/main" id="{60F9A4C1-BE71-7249-AF24-DA7AFDF09FCB}"/>
              </a:ext>
              <a:ext uri="{C183D7F6-B498-43B3-948B-1728B52AA6E4}">
                <adec:decorative xmlns:adec="http://schemas.microsoft.com/office/drawing/2017/decorative" val="1"/>
              </a:ext>
            </a:extLst>
          </p:cNvPr>
          <p:cNvSpPr/>
          <p:nvPr userDrawn="1"/>
        </p:nvSpPr>
        <p:spPr>
          <a:xfrm>
            <a:off x="1129216" y="1578180"/>
            <a:ext cx="746892" cy="368423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800"/>
          </a:p>
        </p:txBody>
      </p:sp>
      <p:sp>
        <p:nvSpPr>
          <p:cNvPr id="18" name="Title 2">
            <a:extLst>
              <a:ext uri="{FF2B5EF4-FFF2-40B4-BE49-F238E27FC236}">
                <a16:creationId xmlns:a16="http://schemas.microsoft.com/office/drawing/2014/main" id="{0EEAB473-5373-E44C-899A-3129767FD0D9}"/>
              </a:ext>
            </a:extLst>
          </p:cNvPr>
          <p:cNvSpPr>
            <a:spLocks noGrp="1"/>
          </p:cNvSpPr>
          <p:nvPr userDrawn="1">
            <p:ph type="title" hasCustomPrompt="1"/>
          </p:nvPr>
        </p:nvSpPr>
        <p:spPr>
          <a:xfrm>
            <a:off x="2939184" y="1893437"/>
            <a:ext cx="7194097" cy="1521384"/>
          </a:xfrm>
          <a:noFill/>
        </p:spPr>
        <p:txBody>
          <a:bodyPr vert="horz" lIns="0" tIns="45720" rIns="0" bIns="45720" rtlCol="0" anchor="b" anchorCtr="0">
            <a:noAutofit/>
          </a:bodyPr>
          <a:lstStyle>
            <a:lvl1pPr>
              <a:defRPr lang="en-US" sz="5750">
                <a:solidFill>
                  <a:schemeClr val="tx2"/>
                </a:solidFill>
                <a:ea typeface="+mn-ea"/>
                <a:cs typeface="+mn-cs"/>
              </a:defRPr>
            </a:lvl1pPr>
          </a:lstStyle>
          <a:p>
            <a:pPr marL="0" lvl="0" indent="0">
              <a:spcBef>
                <a:spcPts val="1000"/>
              </a:spcBef>
              <a:buFontTx/>
            </a:pPr>
            <a:r>
              <a:rPr lang="en-US"/>
              <a:t>Enter slide title here</a:t>
            </a:r>
          </a:p>
        </p:txBody>
      </p:sp>
      <p:sp>
        <p:nvSpPr>
          <p:cNvPr id="19" name="Text Placeholder 17">
            <a:extLst>
              <a:ext uri="{FF2B5EF4-FFF2-40B4-BE49-F238E27FC236}">
                <a16:creationId xmlns:a16="http://schemas.microsoft.com/office/drawing/2014/main" id="{417C5DB6-703F-EC4F-807A-A23A4BAE0307}"/>
              </a:ext>
            </a:extLst>
          </p:cNvPr>
          <p:cNvSpPr>
            <a:spLocks noGrp="1"/>
          </p:cNvSpPr>
          <p:nvPr userDrawn="1">
            <p:ph type="body" sz="quarter" idx="13" hasCustomPrompt="1"/>
          </p:nvPr>
        </p:nvSpPr>
        <p:spPr>
          <a:xfrm>
            <a:off x="2938874" y="3448034"/>
            <a:ext cx="4405850" cy="1521384"/>
          </a:xfrm>
        </p:spPr>
        <p:txBody>
          <a:bodyPr>
            <a:normAutofit/>
          </a:bodyPr>
          <a:lstStyle>
            <a:lvl1pPr marL="0" indent="0">
              <a:lnSpc>
                <a:spcPts val="2880"/>
              </a:lnSpc>
              <a:buFontTx/>
              <a:buNone/>
              <a:defRPr sz="2400" baseline="0">
                <a:solidFill>
                  <a:schemeClr val="accent6"/>
                </a:solidFill>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a:t>Enter your subtitle or descriptor here in two lines or less</a:t>
            </a:r>
          </a:p>
        </p:txBody>
      </p:sp>
      <p:pic>
        <p:nvPicPr>
          <p:cNvPr id="10" name="Logo">
            <a:extLst>
              <a:ext uri="{FF2B5EF4-FFF2-40B4-BE49-F238E27FC236}">
                <a16:creationId xmlns:a16="http://schemas.microsoft.com/office/drawing/2014/main" id="{D6F791F8-72DE-DD4B-995E-4719DEE2A8A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0043" y="5819862"/>
            <a:ext cx="1091168" cy="276138"/>
          </a:xfrm>
          <a:prstGeom prst="rect">
            <a:avLst/>
          </a:prstGeom>
        </p:spPr>
      </p:pic>
    </p:spTree>
    <p:extLst>
      <p:ext uri="{BB962C8B-B14F-4D97-AF65-F5344CB8AC3E}">
        <p14:creationId xmlns:p14="http://schemas.microsoft.com/office/powerpoint/2010/main" val="1263354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_title 2">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03F8AB21-FEB2-E543-B0CA-913DED33CC65}"/>
              </a:ext>
              <a:ext uri="{C183D7F6-B498-43B3-948B-1728B52AA6E4}">
                <adec:decorative xmlns:adec="http://schemas.microsoft.com/office/drawing/2017/decorative" val="1"/>
              </a:ext>
            </a:extLst>
          </p:cNvPr>
          <p:cNvSpPr/>
          <p:nvPr userDrawn="1"/>
        </p:nvSpPr>
        <p:spPr>
          <a:xfrm>
            <a:off x="1119682" y="784546"/>
            <a:ext cx="5276047" cy="5276734"/>
          </a:xfrm>
          <a:prstGeom prst="ellipse">
            <a:avLst/>
          </a:prstGeom>
          <a:solidFill>
            <a:srgbClr val="FCE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Rectangle 21">
            <a:extLst>
              <a:ext uri="{FF2B5EF4-FFF2-40B4-BE49-F238E27FC236}">
                <a16:creationId xmlns:a16="http://schemas.microsoft.com/office/drawing/2014/main" id="{66A452C1-6E9B-9444-AA3C-550E2CAED8BD}"/>
              </a:ext>
              <a:ext uri="{C183D7F6-B498-43B3-948B-1728B52AA6E4}">
                <adec:decorative xmlns:adec="http://schemas.microsoft.com/office/drawing/2017/decorative" val="1"/>
              </a:ext>
            </a:extLst>
          </p:cNvPr>
          <p:cNvSpPr/>
          <p:nvPr userDrawn="1"/>
        </p:nvSpPr>
        <p:spPr>
          <a:xfrm>
            <a:off x="0" y="1"/>
            <a:ext cx="1879356" cy="6858000"/>
          </a:xfrm>
          <a:prstGeom prst="rect">
            <a:avLst/>
          </a:prstGeom>
          <a:solidFill>
            <a:schemeClr val="bg2">
              <a:lumMod val="20000"/>
              <a:lumOff val="8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2"/>
              </a:solidFill>
              <a:latin typeface="Community Light" panose="02000303040000020003" pitchFamily="2" charset="0"/>
            </a:endParaRPr>
          </a:p>
        </p:txBody>
      </p:sp>
      <p:sp>
        <p:nvSpPr>
          <p:cNvPr id="23" name="Freeform 22">
            <a:extLst>
              <a:ext uri="{FF2B5EF4-FFF2-40B4-BE49-F238E27FC236}">
                <a16:creationId xmlns:a16="http://schemas.microsoft.com/office/drawing/2014/main" id="{506E5382-3525-6242-92A4-2E7737E8883D}"/>
              </a:ext>
              <a:ext uri="{C183D7F6-B498-43B3-948B-1728B52AA6E4}">
                <adec:decorative xmlns:adec="http://schemas.microsoft.com/office/drawing/2017/decorative" val="1"/>
              </a:ext>
            </a:extLst>
          </p:cNvPr>
          <p:cNvSpPr/>
          <p:nvPr userDrawn="1"/>
        </p:nvSpPr>
        <p:spPr>
          <a:xfrm>
            <a:off x="1129216" y="1578180"/>
            <a:ext cx="746892" cy="368423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800"/>
          </a:p>
        </p:txBody>
      </p:sp>
      <p:sp>
        <p:nvSpPr>
          <p:cNvPr id="24" name="Title 2">
            <a:extLst>
              <a:ext uri="{FF2B5EF4-FFF2-40B4-BE49-F238E27FC236}">
                <a16:creationId xmlns:a16="http://schemas.microsoft.com/office/drawing/2014/main" id="{20AE0E6E-6535-6A49-8B45-EBEDBF12F2AA}"/>
              </a:ext>
            </a:extLst>
          </p:cNvPr>
          <p:cNvSpPr>
            <a:spLocks noGrp="1"/>
          </p:cNvSpPr>
          <p:nvPr>
            <p:ph type="title" hasCustomPrompt="1"/>
          </p:nvPr>
        </p:nvSpPr>
        <p:spPr>
          <a:xfrm>
            <a:off x="2939184" y="1893437"/>
            <a:ext cx="7194097" cy="1521384"/>
          </a:xfrm>
          <a:noFill/>
        </p:spPr>
        <p:txBody>
          <a:bodyPr vert="horz" lIns="0" tIns="45720" rIns="0" bIns="45720" rtlCol="0" anchor="b" anchorCtr="0">
            <a:noAutofit/>
          </a:bodyPr>
          <a:lstStyle>
            <a:lvl1pPr>
              <a:defRPr lang="en-US" sz="5750">
                <a:solidFill>
                  <a:schemeClr val="bg2"/>
                </a:solidFill>
                <a:ea typeface="+mn-ea"/>
                <a:cs typeface="+mn-cs"/>
              </a:defRPr>
            </a:lvl1pPr>
          </a:lstStyle>
          <a:p>
            <a:pPr marL="0" lvl="0" indent="0">
              <a:spcBef>
                <a:spcPts val="1000"/>
              </a:spcBef>
              <a:buFontTx/>
            </a:pPr>
            <a:r>
              <a:rPr lang="en-US"/>
              <a:t>Enter slide title here</a:t>
            </a:r>
          </a:p>
        </p:txBody>
      </p:sp>
      <p:sp>
        <p:nvSpPr>
          <p:cNvPr id="25" name="Text Placeholder 17">
            <a:extLst>
              <a:ext uri="{FF2B5EF4-FFF2-40B4-BE49-F238E27FC236}">
                <a16:creationId xmlns:a16="http://schemas.microsoft.com/office/drawing/2014/main" id="{B2A94911-8934-724E-AEE7-976899B9FF32}"/>
              </a:ext>
            </a:extLst>
          </p:cNvPr>
          <p:cNvSpPr>
            <a:spLocks noGrp="1"/>
          </p:cNvSpPr>
          <p:nvPr userDrawn="1">
            <p:ph type="body" sz="quarter" idx="13" hasCustomPrompt="1"/>
          </p:nvPr>
        </p:nvSpPr>
        <p:spPr>
          <a:xfrm>
            <a:off x="2938874" y="3448034"/>
            <a:ext cx="4451564" cy="1521384"/>
          </a:xfrm>
        </p:spPr>
        <p:txBody>
          <a:bodyPr>
            <a:normAutofit/>
          </a:bodyPr>
          <a:lstStyle>
            <a:lvl1pPr marL="0" indent="0">
              <a:lnSpc>
                <a:spcPts val="2880"/>
              </a:lnSpc>
              <a:buFontTx/>
              <a:buNone/>
              <a:defRPr sz="2400" baseline="0">
                <a:solidFill>
                  <a:schemeClr val="accent6"/>
                </a:solidFill>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a:t>Enter your subtitle or descriptor here in two lines or less</a:t>
            </a:r>
          </a:p>
        </p:txBody>
      </p:sp>
      <p:pic>
        <p:nvPicPr>
          <p:cNvPr id="10" name="Logo">
            <a:extLst>
              <a:ext uri="{FF2B5EF4-FFF2-40B4-BE49-F238E27FC236}">
                <a16:creationId xmlns:a16="http://schemas.microsoft.com/office/drawing/2014/main" id="{D83D9E9E-5FD8-EC4E-9BFE-DFB2A413DE8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0043" y="5819862"/>
            <a:ext cx="1091168" cy="276138"/>
          </a:xfrm>
          <a:prstGeom prst="rect">
            <a:avLst/>
          </a:prstGeom>
        </p:spPr>
      </p:pic>
    </p:spTree>
    <p:extLst>
      <p:ext uri="{BB962C8B-B14F-4D97-AF65-F5344CB8AC3E}">
        <p14:creationId xmlns:p14="http://schemas.microsoft.com/office/powerpoint/2010/main" val="223195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rkamber_title 2">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CFACC53E-9EE0-5C45-AAAB-E32B871016E0}"/>
              </a:ext>
              <a:ext uri="{C183D7F6-B498-43B3-948B-1728B52AA6E4}">
                <adec:decorative xmlns:adec="http://schemas.microsoft.com/office/drawing/2017/decorative" val="1"/>
              </a:ext>
            </a:extLst>
          </p:cNvPr>
          <p:cNvSpPr/>
          <p:nvPr userDrawn="1"/>
        </p:nvSpPr>
        <p:spPr>
          <a:xfrm>
            <a:off x="1119682" y="780893"/>
            <a:ext cx="5276047" cy="527673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Rectangle 20">
            <a:extLst>
              <a:ext uri="{FF2B5EF4-FFF2-40B4-BE49-F238E27FC236}">
                <a16:creationId xmlns:a16="http://schemas.microsoft.com/office/drawing/2014/main" id="{E484F488-E4DC-6B42-851D-8B2EECCD1EBB}"/>
              </a:ext>
              <a:ext uri="{C183D7F6-B498-43B3-948B-1728B52AA6E4}">
                <adec:decorative xmlns:adec="http://schemas.microsoft.com/office/drawing/2017/decorative" val="1"/>
              </a:ext>
            </a:extLst>
          </p:cNvPr>
          <p:cNvSpPr/>
          <p:nvPr userDrawn="1"/>
        </p:nvSpPr>
        <p:spPr>
          <a:xfrm>
            <a:off x="0" y="1"/>
            <a:ext cx="1879356" cy="68580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2"/>
              </a:solidFill>
              <a:latin typeface="Community Light" panose="02000303040000020003" pitchFamily="2" charset="0"/>
            </a:endParaRPr>
          </a:p>
        </p:txBody>
      </p:sp>
      <p:sp>
        <p:nvSpPr>
          <p:cNvPr id="22" name="Freeform 21">
            <a:extLst>
              <a:ext uri="{FF2B5EF4-FFF2-40B4-BE49-F238E27FC236}">
                <a16:creationId xmlns:a16="http://schemas.microsoft.com/office/drawing/2014/main" id="{F5AF5A38-AEE0-B94F-97F0-ABEA3FA3D5C8}"/>
              </a:ext>
              <a:ext uri="{C183D7F6-B498-43B3-948B-1728B52AA6E4}">
                <adec:decorative xmlns:adec="http://schemas.microsoft.com/office/drawing/2017/decorative" val="1"/>
              </a:ext>
            </a:extLst>
          </p:cNvPr>
          <p:cNvSpPr/>
          <p:nvPr userDrawn="1"/>
        </p:nvSpPr>
        <p:spPr>
          <a:xfrm>
            <a:off x="1129216" y="1578180"/>
            <a:ext cx="746892" cy="3684239"/>
          </a:xfrm>
          <a:custGeom>
            <a:avLst/>
            <a:gdLst>
              <a:gd name="connsiteX0" fmla="*/ 1488979 w 1488979"/>
              <a:gd name="connsiteY0" fmla="*/ 0 h 7343824"/>
              <a:gd name="connsiteX1" fmla="*/ 1488979 w 1488979"/>
              <a:gd name="connsiteY1" fmla="*/ 7343824 h 7343824"/>
              <a:gd name="connsiteX2" fmla="*/ 1370799 w 1488979"/>
              <a:gd name="connsiteY2" fmla="*/ 7219869 h 7343824"/>
              <a:gd name="connsiteX3" fmla="*/ 0 w 1488979"/>
              <a:gd name="connsiteY3" fmla="*/ 3671912 h 7343824"/>
              <a:gd name="connsiteX4" fmla="*/ 1370799 w 1488979"/>
              <a:gd name="connsiteY4" fmla="*/ 123955 h 734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8979" h="7343824">
                <a:moveTo>
                  <a:pt x="1488979" y="0"/>
                </a:moveTo>
                <a:lnTo>
                  <a:pt x="1488979" y="7343824"/>
                </a:lnTo>
                <a:lnTo>
                  <a:pt x="1370799" y="7219869"/>
                </a:lnTo>
                <a:cubicBezTo>
                  <a:pt x="519098" y="6282789"/>
                  <a:pt x="0" y="5037972"/>
                  <a:pt x="0" y="3671912"/>
                </a:cubicBezTo>
                <a:cubicBezTo>
                  <a:pt x="0" y="2305853"/>
                  <a:pt x="519098" y="1061036"/>
                  <a:pt x="1370799" y="123955"/>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800"/>
          </a:p>
        </p:txBody>
      </p:sp>
      <p:sp>
        <p:nvSpPr>
          <p:cNvPr id="23" name="Title 2">
            <a:extLst>
              <a:ext uri="{FF2B5EF4-FFF2-40B4-BE49-F238E27FC236}">
                <a16:creationId xmlns:a16="http://schemas.microsoft.com/office/drawing/2014/main" id="{0E78895E-5B84-FF42-8D83-7A47389DB6B6}"/>
              </a:ext>
            </a:extLst>
          </p:cNvPr>
          <p:cNvSpPr>
            <a:spLocks noGrp="1"/>
          </p:cNvSpPr>
          <p:nvPr userDrawn="1">
            <p:ph type="title" hasCustomPrompt="1"/>
          </p:nvPr>
        </p:nvSpPr>
        <p:spPr>
          <a:xfrm>
            <a:off x="2939184" y="1893437"/>
            <a:ext cx="7194097" cy="1521384"/>
          </a:xfrm>
          <a:noFill/>
        </p:spPr>
        <p:txBody>
          <a:bodyPr vert="horz" lIns="0" tIns="45720" rIns="0" bIns="45720" rtlCol="0" anchor="b" anchorCtr="0">
            <a:noAutofit/>
          </a:bodyPr>
          <a:lstStyle>
            <a:lvl1pPr>
              <a:defRPr lang="en-US" sz="5750">
                <a:solidFill>
                  <a:schemeClr val="accent2"/>
                </a:solidFill>
                <a:ea typeface="+mn-ea"/>
                <a:cs typeface="+mn-cs"/>
              </a:defRPr>
            </a:lvl1pPr>
          </a:lstStyle>
          <a:p>
            <a:pPr marL="0" lvl="0" indent="0">
              <a:spcBef>
                <a:spcPts val="1000"/>
              </a:spcBef>
              <a:buFontTx/>
            </a:pPr>
            <a:r>
              <a:rPr lang="en-US"/>
              <a:t>Enter slide title here</a:t>
            </a:r>
          </a:p>
        </p:txBody>
      </p:sp>
      <p:sp>
        <p:nvSpPr>
          <p:cNvPr id="24" name="Text Placeholder 17">
            <a:extLst>
              <a:ext uri="{FF2B5EF4-FFF2-40B4-BE49-F238E27FC236}">
                <a16:creationId xmlns:a16="http://schemas.microsoft.com/office/drawing/2014/main" id="{57316A45-2C9E-BE42-8174-4A967605C1FF}"/>
              </a:ext>
            </a:extLst>
          </p:cNvPr>
          <p:cNvSpPr>
            <a:spLocks noGrp="1"/>
          </p:cNvSpPr>
          <p:nvPr userDrawn="1">
            <p:ph type="body" sz="quarter" idx="13" hasCustomPrompt="1"/>
          </p:nvPr>
        </p:nvSpPr>
        <p:spPr>
          <a:xfrm>
            <a:off x="2938874" y="3448034"/>
            <a:ext cx="4436326" cy="1521384"/>
          </a:xfrm>
        </p:spPr>
        <p:txBody>
          <a:bodyPr>
            <a:normAutofit/>
          </a:bodyPr>
          <a:lstStyle>
            <a:lvl1pPr marL="0" indent="0">
              <a:lnSpc>
                <a:spcPts val="2880"/>
              </a:lnSpc>
              <a:buFontTx/>
              <a:buNone/>
              <a:defRPr sz="2400" baseline="0">
                <a:solidFill>
                  <a:schemeClr val="accent6"/>
                </a:solidFill>
              </a:defRPr>
            </a:lvl1pPr>
            <a:lvl2pPr marL="457200" indent="0">
              <a:buFontTx/>
              <a:buNone/>
              <a:defRPr sz="2400" baseline="0"/>
            </a:lvl2pPr>
            <a:lvl3pPr marL="914400" indent="0">
              <a:buFontTx/>
              <a:buNone/>
              <a:defRPr sz="2400" baseline="0"/>
            </a:lvl3pPr>
            <a:lvl4pPr marL="1371600" indent="0">
              <a:buFontTx/>
              <a:buNone/>
              <a:defRPr sz="2400" baseline="0"/>
            </a:lvl4pPr>
            <a:lvl5pPr marL="1828800" indent="0">
              <a:buFontTx/>
              <a:buNone/>
              <a:defRPr sz="2400" baseline="0"/>
            </a:lvl5pPr>
          </a:lstStyle>
          <a:p>
            <a:pPr lvl="0"/>
            <a:r>
              <a:rPr lang="en-US"/>
              <a:t>Enter your subtitle or descriptor here in two lines or less</a:t>
            </a:r>
          </a:p>
        </p:txBody>
      </p:sp>
      <p:pic>
        <p:nvPicPr>
          <p:cNvPr id="11" name="Logo">
            <a:extLst>
              <a:ext uri="{FF2B5EF4-FFF2-40B4-BE49-F238E27FC236}">
                <a16:creationId xmlns:a16="http://schemas.microsoft.com/office/drawing/2014/main" id="{1D5386A0-D371-4E4B-922A-6457A7271938}"/>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0043" y="5819862"/>
            <a:ext cx="1091168" cy="276138"/>
          </a:xfrm>
          <a:prstGeom prst="rect">
            <a:avLst/>
          </a:prstGeom>
        </p:spPr>
      </p:pic>
    </p:spTree>
    <p:extLst>
      <p:ext uri="{BB962C8B-B14F-4D97-AF65-F5344CB8AC3E}">
        <p14:creationId xmlns:p14="http://schemas.microsoft.com/office/powerpoint/2010/main" val="2158175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een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588" y="4437530"/>
            <a:ext cx="12188826" cy="2419579"/>
          </a:xfrm>
          <a:prstGeom prst="rect">
            <a:avLst/>
          </a:prstGeom>
          <a:solidFill>
            <a:schemeClr val="accent1">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3238501" y="623419"/>
            <a:ext cx="5714999" cy="5714255"/>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rgbClr val="E9E5D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accent1"/>
            </a:solidFill>
            <a:ln w="6350" cap="flat" cmpd="sng" algn="ctr">
              <a:noFill/>
              <a:prstDash val="solid"/>
              <a:miter lim="800000"/>
            </a:ln>
            <a:effectLst/>
          </p:spPr>
          <p:txBody>
            <a:bodyPr wrap="square" rtlCol="0" anchor="ctr">
              <a:noAutofit/>
            </a:bodyPr>
            <a:lstStyle/>
            <a:p>
              <a:pPr marL="0" marR="0" lvl="0" indent="0" algn="ctr" defTabSz="914263"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1028443"/>
            <a:ext cx="7542818" cy="2631989"/>
          </a:xfrm>
        </p:spPr>
        <p:txBody>
          <a:bodyPr/>
          <a:lstStyle>
            <a:lvl1pPr>
              <a:defRPr lang="en-US" sz="6900" kern="1200" baseline="0" dirty="0" smtClean="0">
                <a:solidFill>
                  <a:schemeClr val="accent1"/>
                </a:solidFill>
                <a:latin typeface="+mn-lt"/>
                <a:ea typeface="+mn-ea"/>
                <a:cs typeface="+mn-cs"/>
              </a:defRPr>
            </a:lvl1pPr>
          </a:lstStyle>
          <a:p>
            <a:pPr lvl="0"/>
            <a:r>
              <a:rPr lang="en-US"/>
              <a:t>Enter a big idea or statement here of no more than 3 lines.</a:t>
            </a:r>
          </a:p>
        </p:txBody>
      </p:sp>
    </p:spTree>
    <p:extLst>
      <p:ext uri="{BB962C8B-B14F-4D97-AF65-F5344CB8AC3E}">
        <p14:creationId xmlns:p14="http://schemas.microsoft.com/office/powerpoint/2010/main" val="1351813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mber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588" y="4437530"/>
            <a:ext cx="12188826" cy="2419579"/>
          </a:xfrm>
          <a:prstGeom prst="rect">
            <a:avLst/>
          </a:prstGeom>
          <a:solidFill>
            <a:schemeClr val="accent2">
              <a:lumMod val="50000"/>
              <a:alpha val="1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3238501" y="623419"/>
            <a:ext cx="5714999" cy="5714255"/>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chemeClr val="accent2">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accent4"/>
            </a:solidFill>
            <a:ln w="6350" cap="flat" cmpd="sng" algn="ctr">
              <a:noFill/>
              <a:prstDash val="solid"/>
              <a:miter lim="800000"/>
            </a:ln>
            <a:effectLst/>
          </p:spPr>
          <p:txBody>
            <a:bodyPr wrap="square" rtlCol="0" anchor="ctr">
              <a:noAutofit/>
            </a:bodyPr>
            <a:lstStyle/>
            <a:p>
              <a:pPr marL="0" marR="0" lvl="0" indent="0" algn="ctr" defTabSz="914263"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1028443"/>
            <a:ext cx="7542818" cy="2631989"/>
          </a:xfrm>
        </p:spPr>
        <p:txBody>
          <a:bodyPr/>
          <a:lstStyle>
            <a:lvl1pPr>
              <a:defRPr lang="en-US" sz="6900" kern="1200" baseline="0" dirty="0" smtClean="0">
                <a:solidFill>
                  <a:schemeClr val="tx2"/>
                </a:solidFill>
                <a:latin typeface="+mn-lt"/>
                <a:ea typeface="+mn-ea"/>
                <a:cs typeface="+mn-cs"/>
              </a:defRPr>
            </a:lvl1pPr>
          </a:lstStyle>
          <a:p>
            <a:pPr lvl="0"/>
            <a:r>
              <a:rPr lang="en-US"/>
              <a:t>Enter a big idea or statement here of no more than 3 lines.</a:t>
            </a:r>
          </a:p>
        </p:txBody>
      </p:sp>
    </p:spTree>
    <p:extLst>
      <p:ext uri="{BB962C8B-B14F-4D97-AF65-F5344CB8AC3E}">
        <p14:creationId xmlns:p14="http://schemas.microsoft.com/office/powerpoint/2010/main" val="1711413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userDrawn="1"/>
        </p:nvSpPr>
        <p:spPr>
          <a:xfrm>
            <a:off x="1588" y="4437530"/>
            <a:ext cx="12188826" cy="2419579"/>
          </a:xfrm>
          <a:prstGeom prst="rect">
            <a:avLst/>
          </a:prstGeom>
          <a:solidFill>
            <a:schemeClr val="tx2">
              <a:lumMod val="20000"/>
              <a:lumOff val="80000"/>
              <a:alpha val="5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3238501" y="623419"/>
            <a:ext cx="5714999" cy="5714255"/>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chemeClr val="accent2">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tx2"/>
            </a:solidFill>
            <a:ln w="6350" cap="flat" cmpd="sng" algn="ctr">
              <a:noFill/>
              <a:prstDash val="solid"/>
              <a:miter lim="800000"/>
            </a:ln>
            <a:effectLst/>
          </p:spPr>
          <p:txBody>
            <a:bodyPr wrap="square" rtlCol="0" anchor="ctr">
              <a:noAutofit/>
            </a:bodyPr>
            <a:lstStyle/>
            <a:p>
              <a:pPr marL="0" marR="0" lvl="0" indent="0" algn="ctr" defTabSz="914263"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1028443"/>
            <a:ext cx="7542818" cy="2631989"/>
          </a:xfrm>
        </p:spPr>
        <p:txBody>
          <a:bodyPr/>
          <a:lstStyle>
            <a:lvl1pPr>
              <a:defRPr lang="en-US" sz="6900" kern="1200" baseline="0" dirty="0" smtClean="0">
                <a:solidFill>
                  <a:schemeClr val="tx2"/>
                </a:solidFill>
                <a:latin typeface="+mn-lt"/>
                <a:ea typeface="+mn-ea"/>
                <a:cs typeface="+mn-cs"/>
              </a:defRPr>
            </a:lvl1pPr>
          </a:lstStyle>
          <a:p>
            <a:pPr lvl="0"/>
            <a:r>
              <a:rPr lang="en-US"/>
              <a:t>Enter a big idea or statement here of no more than 3 lines.</a:t>
            </a:r>
          </a:p>
        </p:txBody>
      </p:sp>
    </p:spTree>
    <p:extLst>
      <p:ext uri="{BB962C8B-B14F-4D97-AF65-F5344CB8AC3E}">
        <p14:creationId xmlns:p14="http://schemas.microsoft.com/office/powerpoint/2010/main" val="237753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ue_big idea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588" y="4437530"/>
            <a:ext cx="12188826" cy="2419579"/>
          </a:xfrm>
          <a:prstGeom prst="rect">
            <a:avLst/>
          </a:prstGeom>
          <a:solidFill>
            <a:schemeClr val="bg2">
              <a:lumMod val="20000"/>
              <a:lumOff val="80000"/>
              <a:alpha val="55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3238501" y="623419"/>
            <a:ext cx="5714999" cy="5714255"/>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chemeClr val="accent2">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bg2"/>
            </a:solidFill>
            <a:ln w="6350" cap="flat" cmpd="sng" algn="ctr">
              <a:noFill/>
              <a:prstDash val="solid"/>
              <a:miter lim="800000"/>
            </a:ln>
            <a:effectLst/>
          </p:spPr>
          <p:txBody>
            <a:bodyPr wrap="square" rtlCol="0" anchor="ctr">
              <a:noAutofit/>
            </a:bodyPr>
            <a:lstStyle/>
            <a:p>
              <a:pPr marL="0" marR="0" lvl="0" indent="0" algn="ctr" defTabSz="914263"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1028443"/>
            <a:ext cx="7542818" cy="2631989"/>
          </a:xfrm>
        </p:spPr>
        <p:txBody>
          <a:bodyPr/>
          <a:lstStyle>
            <a:lvl1pPr>
              <a:defRPr lang="en-US" sz="6900" kern="1200" baseline="0" dirty="0" smtClean="0">
                <a:solidFill>
                  <a:schemeClr val="tx2"/>
                </a:solidFill>
                <a:latin typeface="+mn-lt"/>
                <a:ea typeface="+mn-ea"/>
                <a:cs typeface="+mn-cs"/>
              </a:defRPr>
            </a:lvl1pPr>
          </a:lstStyle>
          <a:p>
            <a:pPr lvl="0"/>
            <a:r>
              <a:rPr lang="en-US"/>
              <a:t>Enter a big idea or statement here of no more than 3 lines.</a:t>
            </a:r>
          </a:p>
        </p:txBody>
      </p:sp>
    </p:spTree>
    <p:extLst>
      <p:ext uri="{BB962C8B-B14F-4D97-AF65-F5344CB8AC3E}">
        <p14:creationId xmlns:p14="http://schemas.microsoft.com/office/powerpoint/2010/main" val="247711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amber_big idea 1">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72C76CE-E5F0-8D41-B032-234266B4241F}"/>
              </a:ext>
            </a:extLst>
          </p:cNvPr>
          <p:cNvSpPr/>
          <p:nvPr/>
        </p:nvSpPr>
        <p:spPr>
          <a:xfrm>
            <a:off x="1588" y="4437530"/>
            <a:ext cx="12188826" cy="2419579"/>
          </a:xfrm>
          <a:prstGeom prst="rect">
            <a:avLst/>
          </a:prstGeom>
          <a:solidFill>
            <a:schemeClr val="accent2">
              <a:lumMod val="50000"/>
              <a:alpha val="1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DC333391-1A0A-0F42-8D34-0F8E9D6A9A6D}"/>
              </a:ext>
              <a:ext uri="{C183D7F6-B498-43B3-948B-1728B52AA6E4}">
                <adec:decorative xmlns:adec="http://schemas.microsoft.com/office/drawing/2017/decorative" val="1"/>
              </a:ext>
            </a:extLst>
          </p:cNvPr>
          <p:cNvGrpSpPr/>
          <p:nvPr/>
        </p:nvGrpSpPr>
        <p:grpSpPr>
          <a:xfrm rot="16200000">
            <a:off x="3238501" y="623419"/>
            <a:ext cx="5714999" cy="5714255"/>
            <a:chOff x="5985246" y="649659"/>
            <a:chExt cx="12416681" cy="12416683"/>
          </a:xfrm>
        </p:grpSpPr>
        <p:sp>
          <p:nvSpPr>
            <p:cNvPr id="21" name="Oval 20">
              <a:extLst>
                <a:ext uri="{FF2B5EF4-FFF2-40B4-BE49-F238E27FC236}">
                  <a16:creationId xmlns:a16="http://schemas.microsoft.com/office/drawing/2014/main" id="{2746924D-1596-134C-8C48-54D1CA5A18CB}"/>
                </a:ext>
                <a:ext uri="{C183D7F6-B498-43B3-948B-1728B52AA6E4}">
                  <adec:decorative xmlns:adec="http://schemas.microsoft.com/office/drawing/2017/decorative" val="1"/>
                </a:ext>
              </a:extLst>
            </p:cNvPr>
            <p:cNvSpPr/>
            <p:nvPr/>
          </p:nvSpPr>
          <p:spPr>
            <a:xfrm>
              <a:off x="5985246" y="649659"/>
              <a:ext cx="12416682" cy="12416682"/>
            </a:xfrm>
            <a:prstGeom prst="ellipse">
              <a:avLst/>
            </a:prstGeom>
            <a:solidFill>
              <a:schemeClr val="accent2">
                <a:lumMod val="20000"/>
                <a:lumOff val="80000"/>
              </a:scheme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22" name="Freeform 21">
              <a:extLst>
                <a:ext uri="{FF2B5EF4-FFF2-40B4-BE49-F238E27FC236}">
                  <a16:creationId xmlns:a16="http://schemas.microsoft.com/office/drawing/2014/main" id="{EB6DB5FF-905D-0343-99A6-5DBB0D585FB8}"/>
                </a:ext>
                <a:ext uri="{C183D7F6-B498-43B3-948B-1728B52AA6E4}">
                  <adec:decorative xmlns:adec="http://schemas.microsoft.com/office/drawing/2017/decorative" val="1"/>
                </a:ext>
              </a:extLst>
            </p:cNvPr>
            <p:cNvSpPr/>
            <p:nvPr/>
          </p:nvSpPr>
          <p:spPr>
            <a:xfrm>
              <a:off x="5985246" y="1009842"/>
              <a:ext cx="4122581" cy="11696316"/>
            </a:xfrm>
            <a:custGeom>
              <a:avLst/>
              <a:gdLst>
                <a:gd name="connsiteX0" fmla="*/ 4122581 w 4122581"/>
                <a:gd name="connsiteY0" fmla="*/ 0 h 11696316"/>
                <a:gd name="connsiteX1" fmla="*/ 4122581 w 4122581"/>
                <a:gd name="connsiteY1" fmla="*/ 11696316 h 11696316"/>
                <a:gd name="connsiteX2" fmla="*/ 4073706 w 4122581"/>
                <a:gd name="connsiteY2" fmla="*/ 11679778 h 11696316"/>
                <a:gd name="connsiteX3" fmla="*/ 0 w 4122581"/>
                <a:gd name="connsiteY3" fmla="*/ 5848158 h 11696316"/>
                <a:gd name="connsiteX4" fmla="*/ 4073706 w 4122581"/>
                <a:gd name="connsiteY4" fmla="*/ 16538 h 11696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581" h="11696316">
                  <a:moveTo>
                    <a:pt x="4122581" y="0"/>
                  </a:moveTo>
                  <a:lnTo>
                    <a:pt x="4122581" y="11696316"/>
                  </a:lnTo>
                  <a:lnTo>
                    <a:pt x="4073706" y="11679778"/>
                  </a:lnTo>
                  <a:cubicBezTo>
                    <a:pt x="1696515" y="10809372"/>
                    <a:pt x="0" y="8526886"/>
                    <a:pt x="0" y="5848158"/>
                  </a:cubicBezTo>
                  <a:cubicBezTo>
                    <a:pt x="0" y="3169430"/>
                    <a:pt x="1696515" y="886944"/>
                    <a:pt x="4073706" y="16538"/>
                  </a:cubicBezTo>
                  <a:close/>
                </a:path>
              </a:pathLst>
            </a:custGeom>
            <a:solidFill>
              <a:schemeClr val="accent2"/>
            </a:solidFill>
            <a:ln w="6350" cap="flat" cmpd="sng" algn="ctr">
              <a:noFill/>
              <a:prstDash val="solid"/>
              <a:miter lim="800000"/>
            </a:ln>
            <a:effectLst/>
          </p:spPr>
          <p:txBody>
            <a:bodyPr wrap="square" rtlCol="0" anchor="ctr">
              <a:noAutofit/>
            </a:bodyPr>
            <a:lstStyle/>
            <a:p>
              <a:pPr marL="0" marR="0" lvl="0" indent="0" algn="ctr" defTabSz="914263"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FFFFFF"/>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1028443"/>
            <a:ext cx="7542818" cy="2631989"/>
          </a:xfrm>
        </p:spPr>
        <p:txBody>
          <a:bodyPr/>
          <a:lstStyle>
            <a:lvl1pPr>
              <a:defRPr lang="en-US" sz="6900" kern="1200" baseline="0" dirty="0" smtClean="0">
                <a:solidFill>
                  <a:schemeClr val="tx2"/>
                </a:solidFill>
                <a:latin typeface="+mn-lt"/>
                <a:ea typeface="+mn-ea"/>
                <a:cs typeface="+mn-cs"/>
              </a:defRPr>
            </a:lvl1pPr>
          </a:lstStyle>
          <a:p>
            <a:pPr lvl="0"/>
            <a:r>
              <a:rPr lang="en-US"/>
              <a:t>Enter a big idea or statement here of no more than 3 lines.</a:t>
            </a:r>
          </a:p>
        </p:txBody>
      </p:sp>
    </p:spTree>
    <p:extLst>
      <p:ext uri="{BB962C8B-B14F-4D97-AF65-F5344CB8AC3E}">
        <p14:creationId xmlns:p14="http://schemas.microsoft.com/office/powerpoint/2010/main" val="330599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een_key words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Freeform: Shape 8">
            <a:extLst>
              <a:ext uri="{FF2B5EF4-FFF2-40B4-BE49-F238E27FC236}">
                <a16:creationId xmlns:a16="http://schemas.microsoft.com/office/drawing/2014/main" id="{D320CB1A-09E8-497D-B25A-5F36E298C4BF}"/>
              </a:ext>
            </a:extLst>
          </p:cNvPr>
          <p:cNvSpPr/>
          <p:nvPr userDrawn="1"/>
        </p:nvSpPr>
        <p:spPr>
          <a:xfrm>
            <a:off x="2065312" y="0"/>
            <a:ext cx="8279813" cy="6858000"/>
          </a:xfrm>
          <a:custGeom>
            <a:avLst/>
            <a:gdLst>
              <a:gd name="connsiteX0" fmla="*/ 3665760 w 16561782"/>
              <a:gd name="connsiteY0" fmla="*/ 0 h 13716000"/>
              <a:gd name="connsiteX1" fmla="*/ 12896024 w 16561782"/>
              <a:gd name="connsiteY1" fmla="*/ 0 h 13716000"/>
              <a:gd name="connsiteX2" fmla="*/ 12910818 w 16561782"/>
              <a:gd name="connsiteY2" fmla="*/ 9484 h 13716000"/>
              <a:gd name="connsiteX3" fmla="*/ 16551008 w 16561782"/>
              <a:gd name="connsiteY3" fmla="*/ 6449996 h 13716000"/>
              <a:gd name="connsiteX4" fmla="*/ 16561782 w 16561782"/>
              <a:gd name="connsiteY4" fmla="*/ 6876051 h 13716000"/>
              <a:gd name="connsiteX5" fmla="*/ 16561782 w 16561782"/>
              <a:gd name="connsiteY5" fmla="*/ 6876207 h 13716000"/>
              <a:gd name="connsiteX6" fmla="*/ 16551008 w 16561782"/>
              <a:gd name="connsiteY6" fmla="*/ 7302263 h 13716000"/>
              <a:gd name="connsiteX7" fmla="*/ 13235482 w 16561782"/>
              <a:gd name="connsiteY7" fmla="*/ 13511901 h 13716000"/>
              <a:gd name="connsiteX8" fmla="*/ 12948468 w 16561782"/>
              <a:gd name="connsiteY8" fmla="*/ 13716000 h 13716000"/>
              <a:gd name="connsiteX9" fmla="*/ 3613316 w 16561782"/>
              <a:gd name="connsiteY9" fmla="*/ 13716000 h 13716000"/>
              <a:gd name="connsiteX10" fmla="*/ 3326303 w 16561782"/>
              <a:gd name="connsiteY10" fmla="*/ 13511901 h 13716000"/>
              <a:gd name="connsiteX11" fmla="*/ 0 w 16561782"/>
              <a:gd name="connsiteY11" fmla="*/ 6876129 h 13716000"/>
              <a:gd name="connsiteX12" fmla="*/ 3650967 w 16561782"/>
              <a:gd name="connsiteY12" fmla="*/ 948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61782" h="13716000">
                <a:moveTo>
                  <a:pt x="3665760" y="0"/>
                </a:moveTo>
                <a:lnTo>
                  <a:pt x="12896024" y="0"/>
                </a:lnTo>
                <a:lnTo>
                  <a:pt x="12910818" y="9484"/>
                </a:lnTo>
                <a:cubicBezTo>
                  <a:pt x="15003412" y="1423213"/>
                  <a:pt x="16415074" y="3768315"/>
                  <a:pt x="16551008" y="6449996"/>
                </a:cubicBezTo>
                <a:lnTo>
                  <a:pt x="16561782" y="6876051"/>
                </a:lnTo>
                <a:lnTo>
                  <a:pt x="16561782" y="6876207"/>
                </a:lnTo>
                <a:lnTo>
                  <a:pt x="16551008" y="7302263"/>
                </a:lnTo>
                <a:cubicBezTo>
                  <a:pt x="16422228" y="9842802"/>
                  <a:pt x="15148474" y="12081260"/>
                  <a:pt x="13235482" y="13511901"/>
                </a:cubicBezTo>
                <a:lnTo>
                  <a:pt x="12948468" y="13716000"/>
                </a:lnTo>
                <a:lnTo>
                  <a:pt x="3613316" y="13716000"/>
                </a:lnTo>
                <a:lnTo>
                  <a:pt x="3326303" y="13511901"/>
                </a:lnTo>
                <a:cubicBezTo>
                  <a:pt x="1307033" y="12001780"/>
                  <a:pt x="0" y="9591591"/>
                  <a:pt x="0" y="6876129"/>
                </a:cubicBezTo>
                <a:cubicBezTo>
                  <a:pt x="0" y="4017748"/>
                  <a:pt x="1448236" y="1497620"/>
                  <a:pt x="3650967" y="94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10898229" y="0"/>
            <a:ext cx="12937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userDrawn="1">
            <p:ph type="title" hasCustomPrompt="1"/>
          </p:nvPr>
        </p:nvSpPr>
        <p:spPr>
          <a:xfrm>
            <a:off x="944161" y="1458098"/>
            <a:ext cx="7111396" cy="4226011"/>
          </a:xfrm>
        </p:spPr>
        <p:txBody>
          <a:bodyPr/>
          <a:lstStyle>
            <a:lvl1pPr>
              <a:lnSpc>
                <a:spcPts val="8280"/>
              </a:lnSpc>
              <a:spcBef>
                <a:spcPts val="1000"/>
              </a:spcBef>
              <a:defRPr lang="en-US" sz="6900" kern="1200" baseline="0" dirty="0" smtClean="0">
                <a:solidFill>
                  <a:schemeClr val="accent1"/>
                </a:solidFill>
                <a:latin typeface="+mn-lt"/>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Tree>
    <p:extLst>
      <p:ext uri="{BB962C8B-B14F-4D97-AF65-F5344CB8AC3E}">
        <p14:creationId xmlns:p14="http://schemas.microsoft.com/office/powerpoint/2010/main" val="1052801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mber_key words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10898229" y="0"/>
            <a:ext cx="1293771"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7">
            <a:extLst>
              <a:ext uri="{FF2B5EF4-FFF2-40B4-BE49-F238E27FC236}">
                <a16:creationId xmlns:a16="http://schemas.microsoft.com/office/drawing/2014/main" id="{2274DD84-9482-49D6-ABD5-514074DCFE9C}"/>
              </a:ext>
            </a:extLst>
          </p:cNvPr>
          <p:cNvSpPr/>
          <p:nvPr userDrawn="1"/>
        </p:nvSpPr>
        <p:spPr>
          <a:xfrm>
            <a:off x="2065312" y="0"/>
            <a:ext cx="8279813" cy="6858000"/>
          </a:xfrm>
          <a:custGeom>
            <a:avLst/>
            <a:gdLst>
              <a:gd name="connsiteX0" fmla="*/ 3665760 w 16561782"/>
              <a:gd name="connsiteY0" fmla="*/ 0 h 13716000"/>
              <a:gd name="connsiteX1" fmla="*/ 12896024 w 16561782"/>
              <a:gd name="connsiteY1" fmla="*/ 0 h 13716000"/>
              <a:gd name="connsiteX2" fmla="*/ 12910818 w 16561782"/>
              <a:gd name="connsiteY2" fmla="*/ 9484 h 13716000"/>
              <a:gd name="connsiteX3" fmla="*/ 16551008 w 16561782"/>
              <a:gd name="connsiteY3" fmla="*/ 6449996 h 13716000"/>
              <a:gd name="connsiteX4" fmla="*/ 16561782 w 16561782"/>
              <a:gd name="connsiteY4" fmla="*/ 6876051 h 13716000"/>
              <a:gd name="connsiteX5" fmla="*/ 16561782 w 16561782"/>
              <a:gd name="connsiteY5" fmla="*/ 6876207 h 13716000"/>
              <a:gd name="connsiteX6" fmla="*/ 16551008 w 16561782"/>
              <a:gd name="connsiteY6" fmla="*/ 7302263 h 13716000"/>
              <a:gd name="connsiteX7" fmla="*/ 13235482 w 16561782"/>
              <a:gd name="connsiteY7" fmla="*/ 13511901 h 13716000"/>
              <a:gd name="connsiteX8" fmla="*/ 12948468 w 16561782"/>
              <a:gd name="connsiteY8" fmla="*/ 13716000 h 13716000"/>
              <a:gd name="connsiteX9" fmla="*/ 3613316 w 16561782"/>
              <a:gd name="connsiteY9" fmla="*/ 13716000 h 13716000"/>
              <a:gd name="connsiteX10" fmla="*/ 3326303 w 16561782"/>
              <a:gd name="connsiteY10" fmla="*/ 13511901 h 13716000"/>
              <a:gd name="connsiteX11" fmla="*/ 0 w 16561782"/>
              <a:gd name="connsiteY11" fmla="*/ 6876129 h 13716000"/>
              <a:gd name="connsiteX12" fmla="*/ 3650967 w 16561782"/>
              <a:gd name="connsiteY12" fmla="*/ 948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61782" h="13716000">
                <a:moveTo>
                  <a:pt x="3665760" y="0"/>
                </a:moveTo>
                <a:lnTo>
                  <a:pt x="12896024" y="0"/>
                </a:lnTo>
                <a:lnTo>
                  <a:pt x="12910818" y="9484"/>
                </a:lnTo>
                <a:cubicBezTo>
                  <a:pt x="15003412" y="1423213"/>
                  <a:pt x="16415074" y="3768315"/>
                  <a:pt x="16551008" y="6449996"/>
                </a:cubicBezTo>
                <a:lnTo>
                  <a:pt x="16561782" y="6876051"/>
                </a:lnTo>
                <a:lnTo>
                  <a:pt x="16561782" y="6876207"/>
                </a:lnTo>
                <a:lnTo>
                  <a:pt x="16551008" y="7302263"/>
                </a:lnTo>
                <a:cubicBezTo>
                  <a:pt x="16422228" y="9842802"/>
                  <a:pt x="15148474" y="12081260"/>
                  <a:pt x="13235482" y="13511901"/>
                </a:cubicBezTo>
                <a:lnTo>
                  <a:pt x="12948468" y="13716000"/>
                </a:lnTo>
                <a:lnTo>
                  <a:pt x="3613316" y="13716000"/>
                </a:lnTo>
                <a:lnTo>
                  <a:pt x="3326303" y="13511901"/>
                </a:lnTo>
                <a:cubicBezTo>
                  <a:pt x="1307033" y="12001780"/>
                  <a:pt x="0" y="9591591"/>
                  <a:pt x="0" y="6876129"/>
                </a:cubicBezTo>
                <a:cubicBezTo>
                  <a:pt x="0" y="4017748"/>
                  <a:pt x="1448236" y="1497620"/>
                  <a:pt x="3650967" y="94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userDrawn="1">
            <p:ph type="title" hasCustomPrompt="1"/>
          </p:nvPr>
        </p:nvSpPr>
        <p:spPr>
          <a:xfrm>
            <a:off x="944161" y="1458098"/>
            <a:ext cx="7111396" cy="4226011"/>
          </a:xfrm>
        </p:spPr>
        <p:txBody>
          <a:bodyPr/>
          <a:lstStyle>
            <a:lvl1pPr>
              <a:lnSpc>
                <a:spcPts val="8280"/>
              </a:lnSpc>
              <a:spcBef>
                <a:spcPts val="1000"/>
              </a:spcBef>
              <a:defRPr lang="en-US" sz="6900" kern="1200" baseline="0" dirty="0" smtClean="0">
                <a:solidFill>
                  <a:schemeClr val="accent2"/>
                </a:solidFill>
                <a:latin typeface="+mn-lt"/>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Tree>
    <p:extLst>
      <p:ext uri="{BB962C8B-B14F-4D97-AF65-F5344CB8AC3E}">
        <p14:creationId xmlns:p14="http://schemas.microsoft.com/office/powerpoint/2010/main" val="1430765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_key words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10898229" y="0"/>
            <a:ext cx="129377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7">
            <a:extLst>
              <a:ext uri="{FF2B5EF4-FFF2-40B4-BE49-F238E27FC236}">
                <a16:creationId xmlns:a16="http://schemas.microsoft.com/office/drawing/2014/main" id="{7E0FE57D-4F70-475F-8EA3-9E575EE24D9F}"/>
              </a:ext>
            </a:extLst>
          </p:cNvPr>
          <p:cNvSpPr/>
          <p:nvPr userDrawn="1"/>
        </p:nvSpPr>
        <p:spPr>
          <a:xfrm>
            <a:off x="2065312" y="0"/>
            <a:ext cx="8279813" cy="6858000"/>
          </a:xfrm>
          <a:custGeom>
            <a:avLst/>
            <a:gdLst>
              <a:gd name="connsiteX0" fmla="*/ 3665760 w 16561782"/>
              <a:gd name="connsiteY0" fmla="*/ 0 h 13716000"/>
              <a:gd name="connsiteX1" fmla="*/ 12896024 w 16561782"/>
              <a:gd name="connsiteY1" fmla="*/ 0 h 13716000"/>
              <a:gd name="connsiteX2" fmla="*/ 12910818 w 16561782"/>
              <a:gd name="connsiteY2" fmla="*/ 9484 h 13716000"/>
              <a:gd name="connsiteX3" fmla="*/ 16551008 w 16561782"/>
              <a:gd name="connsiteY3" fmla="*/ 6449996 h 13716000"/>
              <a:gd name="connsiteX4" fmla="*/ 16561782 w 16561782"/>
              <a:gd name="connsiteY4" fmla="*/ 6876051 h 13716000"/>
              <a:gd name="connsiteX5" fmla="*/ 16561782 w 16561782"/>
              <a:gd name="connsiteY5" fmla="*/ 6876207 h 13716000"/>
              <a:gd name="connsiteX6" fmla="*/ 16551008 w 16561782"/>
              <a:gd name="connsiteY6" fmla="*/ 7302263 h 13716000"/>
              <a:gd name="connsiteX7" fmla="*/ 13235482 w 16561782"/>
              <a:gd name="connsiteY7" fmla="*/ 13511901 h 13716000"/>
              <a:gd name="connsiteX8" fmla="*/ 12948468 w 16561782"/>
              <a:gd name="connsiteY8" fmla="*/ 13716000 h 13716000"/>
              <a:gd name="connsiteX9" fmla="*/ 3613316 w 16561782"/>
              <a:gd name="connsiteY9" fmla="*/ 13716000 h 13716000"/>
              <a:gd name="connsiteX10" fmla="*/ 3326303 w 16561782"/>
              <a:gd name="connsiteY10" fmla="*/ 13511901 h 13716000"/>
              <a:gd name="connsiteX11" fmla="*/ 0 w 16561782"/>
              <a:gd name="connsiteY11" fmla="*/ 6876129 h 13716000"/>
              <a:gd name="connsiteX12" fmla="*/ 3650967 w 16561782"/>
              <a:gd name="connsiteY12" fmla="*/ 948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61782" h="13716000">
                <a:moveTo>
                  <a:pt x="3665760" y="0"/>
                </a:moveTo>
                <a:lnTo>
                  <a:pt x="12896024" y="0"/>
                </a:lnTo>
                <a:lnTo>
                  <a:pt x="12910818" y="9484"/>
                </a:lnTo>
                <a:cubicBezTo>
                  <a:pt x="15003412" y="1423213"/>
                  <a:pt x="16415074" y="3768315"/>
                  <a:pt x="16551008" y="6449996"/>
                </a:cubicBezTo>
                <a:lnTo>
                  <a:pt x="16561782" y="6876051"/>
                </a:lnTo>
                <a:lnTo>
                  <a:pt x="16561782" y="6876207"/>
                </a:lnTo>
                <a:lnTo>
                  <a:pt x="16551008" y="7302263"/>
                </a:lnTo>
                <a:cubicBezTo>
                  <a:pt x="16422228" y="9842802"/>
                  <a:pt x="15148474" y="12081260"/>
                  <a:pt x="13235482" y="13511901"/>
                </a:cubicBezTo>
                <a:lnTo>
                  <a:pt x="12948468" y="13716000"/>
                </a:lnTo>
                <a:lnTo>
                  <a:pt x="3613316" y="13716000"/>
                </a:lnTo>
                <a:lnTo>
                  <a:pt x="3326303" y="13511901"/>
                </a:lnTo>
                <a:cubicBezTo>
                  <a:pt x="1307033" y="12001780"/>
                  <a:pt x="0" y="9591591"/>
                  <a:pt x="0" y="6876129"/>
                </a:cubicBezTo>
                <a:cubicBezTo>
                  <a:pt x="0" y="4017748"/>
                  <a:pt x="1448236" y="1497620"/>
                  <a:pt x="3650967" y="94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userDrawn="1">
            <p:ph type="title" hasCustomPrompt="1"/>
          </p:nvPr>
        </p:nvSpPr>
        <p:spPr>
          <a:xfrm>
            <a:off x="944161" y="1458098"/>
            <a:ext cx="7111396" cy="4226011"/>
          </a:xfrm>
        </p:spPr>
        <p:txBody>
          <a:bodyPr/>
          <a:lstStyle>
            <a:lvl1pPr>
              <a:lnSpc>
                <a:spcPts val="8280"/>
              </a:lnSpc>
              <a:spcBef>
                <a:spcPts val="1000"/>
              </a:spcBef>
              <a:defRPr lang="en-US" sz="6900" kern="1200" baseline="0" dirty="0" smtClean="0">
                <a:solidFill>
                  <a:schemeClr val="tx2"/>
                </a:solidFill>
                <a:latin typeface="+mn-lt"/>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Tree>
    <p:extLst>
      <p:ext uri="{BB962C8B-B14F-4D97-AF65-F5344CB8AC3E}">
        <p14:creationId xmlns:p14="http://schemas.microsoft.com/office/powerpoint/2010/main" val="4167677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_key words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10898229" y="0"/>
            <a:ext cx="129377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7">
            <a:extLst>
              <a:ext uri="{FF2B5EF4-FFF2-40B4-BE49-F238E27FC236}">
                <a16:creationId xmlns:a16="http://schemas.microsoft.com/office/drawing/2014/main" id="{2DA28996-6DEA-4FF7-969F-AA8AC886194D}"/>
              </a:ext>
            </a:extLst>
          </p:cNvPr>
          <p:cNvSpPr/>
          <p:nvPr userDrawn="1"/>
        </p:nvSpPr>
        <p:spPr>
          <a:xfrm>
            <a:off x="2065312" y="0"/>
            <a:ext cx="8279813" cy="6858000"/>
          </a:xfrm>
          <a:custGeom>
            <a:avLst/>
            <a:gdLst>
              <a:gd name="connsiteX0" fmla="*/ 3665760 w 16561782"/>
              <a:gd name="connsiteY0" fmla="*/ 0 h 13716000"/>
              <a:gd name="connsiteX1" fmla="*/ 12896024 w 16561782"/>
              <a:gd name="connsiteY1" fmla="*/ 0 h 13716000"/>
              <a:gd name="connsiteX2" fmla="*/ 12910818 w 16561782"/>
              <a:gd name="connsiteY2" fmla="*/ 9484 h 13716000"/>
              <a:gd name="connsiteX3" fmla="*/ 16551008 w 16561782"/>
              <a:gd name="connsiteY3" fmla="*/ 6449996 h 13716000"/>
              <a:gd name="connsiteX4" fmla="*/ 16561782 w 16561782"/>
              <a:gd name="connsiteY4" fmla="*/ 6876051 h 13716000"/>
              <a:gd name="connsiteX5" fmla="*/ 16561782 w 16561782"/>
              <a:gd name="connsiteY5" fmla="*/ 6876207 h 13716000"/>
              <a:gd name="connsiteX6" fmla="*/ 16551008 w 16561782"/>
              <a:gd name="connsiteY6" fmla="*/ 7302263 h 13716000"/>
              <a:gd name="connsiteX7" fmla="*/ 13235482 w 16561782"/>
              <a:gd name="connsiteY7" fmla="*/ 13511901 h 13716000"/>
              <a:gd name="connsiteX8" fmla="*/ 12948468 w 16561782"/>
              <a:gd name="connsiteY8" fmla="*/ 13716000 h 13716000"/>
              <a:gd name="connsiteX9" fmla="*/ 3613316 w 16561782"/>
              <a:gd name="connsiteY9" fmla="*/ 13716000 h 13716000"/>
              <a:gd name="connsiteX10" fmla="*/ 3326303 w 16561782"/>
              <a:gd name="connsiteY10" fmla="*/ 13511901 h 13716000"/>
              <a:gd name="connsiteX11" fmla="*/ 0 w 16561782"/>
              <a:gd name="connsiteY11" fmla="*/ 6876129 h 13716000"/>
              <a:gd name="connsiteX12" fmla="*/ 3650967 w 16561782"/>
              <a:gd name="connsiteY12" fmla="*/ 948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61782" h="13716000">
                <a:moveTo>
                  <a:pt x="3665760" y="0"/>
                </a:moveTo>
                <a:lnTo>
                  <a:pt x="12896024" y="0"/>
                </a:lnTo>
                <a:lnTo>
                  <a:pt x="12910818" y="9484"/>
                </a:lnTo>
                <a:cubicBezTo>
                  <a:pt x="15003412" y="1423213"/>
                  <a:pt x="16415074" y="3768315"/>
                  <a:pt x="16551008" y="6449996"/>
                </a:cubicBezTo>
                <a:lnTo>
                  <a:pt x="16561782" y="6876051"/>
                </a:lnTo>
                <a:lnTo>
                  <a:pt x="16561782" y="6876207"/>
                </a:lnTo>
                <a:lnTo>
                  <a:pt x="16551008" y="7302263"/>
                </a:lnTo>
                <a:cubicBezTo>
                  <a:pt x="16422228" y="9842802"/>
                  <a:pt x="15148474" y="12081260"/>
                  <a:pt x="13235482" y="13511901"/>
                </a:cubicBezTo>
                <a:lnTo>
                  <a:pt x="12948468" y="13716000"/>
                </a:lnTo>
                <a:lnTo>
                  <a:pt x="3613316" y="13716000"/>
                </a:lnTo>
                <a:lnTo>
                  <a:pt x="3326303" y="13511901"/>
                </a:lnTo>
                <a:cubicBezTo>
                  <a:pt x="1307033" y="12001780"/>
                  <a:pt x="0" y="9591591"/>
                  <a:pt x="0" y="6876129"/>
                </a:cubicBezTo>
                <a:cubicBezTo>
                  <a:pt x="0" y="4017748"/>
                  <a:pt x="1448236" y="1497620"/>
                  <a:pt x="3650967" y="94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userDrawn="1">
            <p:ph type="title" hasCustomPrompt="1"/>
          </p:nvPr>
        </p:nvSpPr>
        <p:spPr>
          <a:xfrm>
            <a:off x="944161" y="1458098"/>
            <a:ext cx="7111396" cy="4226011"/>
          </a:xfrm>
        </p:spPr>
        <p:txBody>
          <a:bodyPr/>
          <a:lstStyle>
            <a:lvl1pPr>
              <a:lnSpc>
                <a:spcPts val="8280"/>
              </a:lnSpc>
              <a:spcBef>
                <a:spcPts val="1000"/>
              </a:spcBef>
              <a:defRPr lang="en-US" sz="6900" kern="1200" baseline="0" dirty="0" smtClean="0">
                <a:solidFill>
                  <a:schemeClr val="bg2"/>
                </a:solidFill>
                <a:latin typeface="+mn-lt"/>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Tree>
    <p:extLst>
      <p:ext uri="{BB962C8B-B14F-4D97-AF65-F5344CB8AC3E}">
        <p14:creationId xmlns:p14="http://schemas.microsoft.com/office/powerpoint/2010/main" val="2947795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amber_key words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CF8E1AE-1A5F-E849-976A-C4FDB4513D63}"/>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20BB0492-3A4D-3544-92C1-988EB46D9A65}"/>
              </a:ext>
              <a:ext uri="{C183D7F6-B498-43B3-948B-1728B52AA6E4}">
                <adec:decorative xmlns:adec="http://schemas.microsoft.com/office/drawing/2017/decorative" val="1"/>
              </a:ext>
            </a:extLst>
          </p:cNvPr>
          <p:cNvSpPr/>
          <p:nvPr/>
        </p:nvSpPr>
        <p:spPr>
          <a:xfrm>
            <a:off x="10898229" y="0"/>
            <a:ext cx="129377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Freeform: Shape 7">
            <a:extLst>
              <a:ext uri="{FF2B5EF4-FFF2-40B4-BE49-F238E27FC236}">
                <a16:creationId xmlns:a16="http://schemas.microsoft.com/office/drawing/2014/main" id="{9616AA14-DE1B-429F-951D-8C4410B8E6EA}"/>
              </a:ext>
            </a:extLst>
          </p:cNvPr>
          <p:cNvSpPr/>
          <p:nvPr userDrawn="1"/>
        </p:nvSpPr>
        <p:spPr>
          <a:xfrm>
            <a:off x="2065312" y="0"/>
            <a:ext cx="8279813" cy="6858000"/>
          </a:xfrm>
          <a:custGeom>
            <a:avLst/>
            <a:gdLst>
              <a:gd name="connsiteX0" fmla="*/ 3665760 w 16561782"/>
              <a:gd name="connsiteY0" fmla="*/ 0 h 13716000"/>
              <a:gd name="connsiteX1" fmla="*/ 12896024 w 16561782"/>
              <a:gd name="connsiteY1" fmla="*/ 0 h 13716000"/>
              <a:gd name="connsiteX2" fmla="*/ 12910818 w 16561782"/>
              <a:gd name="connsiteY2" fmla="*/ 9484 h 13716000"/>
              <a:gd name="connsiteX3" fmla="*/ 16551008 w 16561782"/>
              <a:gd name="connsiteY3" fmla="*/ 6449996 h 13716000"/>
              <a:gd name="connsiteX4" fmla="*/ 16561782 w 16561782"/>
              <a:gd name="connsiteY4" fmla="*/ 6876051 h 13716000"/>
              <a:gd name="connsiteX5" fmla="*/ 16561782 w 16561782"/>
              <a:gd name="connsiteY5" fmla="*/ 6876207 h 13716000"/>
              <a:gd name="connsiteX6" fmla="*/ 16551008 w 16561782"/>
              <a:gd name="connsiteY6" fmla="*/ 7302263 h 13716000"/>
              <a:gd name="connsiteX7" fmla="*/ 13235482 w 16561782"/>
              <a:gd name="connsiteY7" fmla="*/ 13511901 h 13716000"/>
              <a:gd name="connsiteX8" fmla="*/ 12948468 w 16561782"/>
              <a:gd name="connsiteY8" fmla="*/ 13716000 h 13716000"/>
              <a:gd name="connsiteX9" fmla="*/ 3613316 w 16561782"/>
              <a:gd name="connsiteY9" fmla="*/ 13716000 h 13716000"/>
              <a:gd name="connsiteX10" fmla="*/ 3326303 w 16561782"/>
              <a:gd name="connsiteY10" fmla="*/ 13511901 h 13716000"/>
              <a:gd name="connsiteX11" fmla="*/ 0 w 16561782"/>
              <a:gd name="connsiteY11" fmla="*/ 6876129 h 13716000"/>
              <a:gd name="connsiteX12" fmla="*/ 3650967 w 16561782"/>
              <a:gd name="connsiteY12" fmla="*/ 948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561782" h="13716000">
                <a:moveTo>
                  <a:pt x="3665760" y="0"/>
                </a:moveTo>
                <a:lnTo>
                  <a:pt x="12896024" y="0"/>
                </a:lnTo>
                <a:lnTo>
                  <a:pt x="12910818" y="9484"/>
                </a:lnTo>
                <a:cubicBezTo>
                  <a:pt x="15003412" y="1423213"/>
                  <a:pt x="16415074" y="3768315"/>
                  <a:pt x="16551008" y="6449996"/>
                </a:cubicBezTo>
                <a:lnTo>
                  <a:pt x="16561782" y="6876051"/>
                </a:lnTo>
                <a:lnTo>
                  <a:pt x="16561782" y="6876207"/>
                </a:lnTo>
                <a:lnTo>
                  <a:pt x="16551008" y="7302263"/>
                </a:lnTo>
                <a:cubicBezTo>
                  <a:pt x="16422228" y="9842802"/>
                  <a:pt x="15148474" y="12081260"/>
                  <a:pt x="13235482" y="13511901"/>
                </a:cubicBezTo>
                <a:lnTo>
                  <a:pt x="12948468" y="13716000"/>
                </a:lnTo>
                <a:lnTo>
                  <a:pt x="3613316" y="13716000"/>
                </a:lnTo>
                <a:lnTo>
                  <a:pt x="3326303" y="13511901"/>
                </a:lnTo>
                <a:cubicBezTo>
                  <a:pt x="1307033" y="12001780"/>
                  <a:pt x="0" y="9591591"/>
                  <a:pt x="0" y="6876129"/>
                </a:cubicBezTo>
                <a:cubicBezTo>
                  <a:pt x="0" y="4017748"/>
                  <a:pt x="1448236" y="1497620"/>
                  <a:pt x="3650967" y="94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83058F53-F763-BF48-9C8E-D885E5B4E505}"/>
              </a:ext>
              <a:ext uri="{C183D7F6-B498-43B3-948B-1728B52AA6E4}">
                <adec:decorative xmlns:adec="http://schemas.microsoft.com/office/drawing/2017/decorative" val="0"/>
              </a:ext>
            </a:extLst>
          </p:cNvPr>
          <p:cNvSpPr>
            <a:spLocks noGrp="1"/>
          </p:cNvSpPr>
          <p:nvPr userDrawn="1">
            <p:ph type="title" hasCustomPrompt="1"/>
          </p:nvPr>
        </p:nvSpPr>
        <p:spPr>
          <a:xfrm>
            <a:off x="944161" y="1458098"/>
            <a:ext cx="7111396" cy="4226011"/>
          </a:xfrm>
        </p:spPr>
        <p:txBody>
          <a:bodyPr/>
          <a:lstStyle>
            <a:lvl1pPr>
              <a:lnSpc>
                <a:spcPts val="8280"/>
              </a:lnSpc>
              <a:spcBef>
                <a:spcPts val="1000"/>
              </a:spcBef>
              <a:defRPr lang="en-US" sz="6900" kern="1200" baseline="0" dirty="0" smtClean="0">
                <a:solidFill>
                  <a:schemeClr val="accent2"/>
                </a:solidFill>
                <a:latin typeface="+mn-lt"/>
                <a:ea typeface="+mn-ea"/>
                <a:cs typeface="+mn-cs"/>
              </a:defRPr>
            </a:lvl1pPr>
          </a:lstStyle>
          <a:p>
            <a:r>
              <a:rPr lang="en-US"/>
              <a:t>Key word</a:t>
            </a:r>
            <a:br>
              <a:rPr lang="en-US"/>
            </a:br>
            <a:r>
              <a:rPr lang="en-US"/>
              <a:t>Key word</a:t>
            </a:r>
            <a:br>
              <a:rPr lang="en-US"/>
            </a:br>
            <a:r>
              <a:rPr lang="en-US"/>
              <a:t>Key word</a:t>
            </a:r>
            <a:br>
              <a:rPr lang="en-US"/>
            </a:br>
            <a:r>
              <a:rPr lang="en-US"/>
              <a:t>Key word</a:t>
            </a:r>
          </a:p>
        </p:txBody>
      </p:sp>
    </p:spTree>
    <p:extLst>
      <p:ext uri="{BB962C8B-B14F-4D97-AF65-F5344CB8AC3E}">
        <p14:creationId xmlns:p14="http://schemas.microsoft.com/office/powerpoint/2010/main" val="11977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picture righ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3303EE-BD42-5149-ACCE-4BD85ABC8690}"/>
              </a:ext>
            </a:extLst>
          </p:cNvPr>
          <p:cNvSpPr>
            <a:spLocks noGrp="1"/>
          </p:cNvSpPr>
          <p:nvPr>
            <p:ph type="title" hasCustomPrompt="1"/>
          </p:nvPr>
        </p:nvSpPr>
        <p:spPr>
          <a:xfrm>
            <a:off x="1018309" y="2079488"/>
            <a:ext cx="3337126" cy="1349513"/>
          </a:xfrm>
          <a:noFill/>
        </p:spPr>
        <p:txBody>
          <a:bodyPr vert="horz" lIns="0" tIns="45720" rIns="0" bIns="45720" rtlCol="0" anchor="b" anchorCtr="0">
            <a:noAutofit/>
          </a:bodyPr>
          <a:lstStyle>
            <a:lvl1pPr>
              <a:defRPr lang="en-US" sz="2700" b="0">
                <a:solidFill>
                  <a:schemeClr val="bg2"/>
                </a:solidFill>
                <a:ea typeface="+mn-ea"/>
                <a:cs typeface="+mn-cs"/>
              </a:defRPr>
            </a:lvl1pPr>
          </a:lstStyle>
          <a:p>
            <a:pPr marL="0" lvl="0" indent="0">
              <a:spcBef>
                <a:spcPts val="1000"/>
              </a:spcBef>
              <a:buFontTx/>
            </a:pPr>
            <a:r>
              <a:rPr lang="en-US"/>
              <a:t>Enter slide title here in two lines or less</a:t>
            </a:r>
          </a:p>
        </p:txBody>
      </p:sp>
      <p:sp>
        <p:nvSpPr>
          <p:cNvPr id="17" name="Text Placeholder 9">
            <a:extLst>
              <a:ext uri="{FF2B5EF4-FFF2-40B4-BE49-F238E27FC236}">
                <a16:creationId xmlns:a16="http://schemas.microsoft.com/office/drawing/2014/main" id="{2A60D5B5-FED3-4749-BBDB-B95D2F16E8C7}"/>
              </a:ext>
            </a:extLst>
          </p:cNvPr>
          <p:cNvSpPr>
            <a:spLocks noGrp="1"/>
          </p:cNvSpPr>
          <p:nvPr>
            <p:ph type="body" sz="quarter" idx="13" hasCustomPrompt="1"/>
          </p:nvPr>
        </p:nvSpPr>
        <p:spPr>
          <a:xfrm>
            <a:off x="1018309" y="3635831"/>
            <a:ext cx="3335655" cy="2359724"/>
          </a:xfrm>
        </p:spPr>
        <p:txBody>
          <a:bodyPr>
            <a:noAutofit/>
          </a:bodyPr>
          <a:lstStyle>
            <a:lvl1pPr marL="371475" indent="-371475">
              <a:lnSpc>
                <a:spcPts val="2640"/>
              </a:lnSpc>
              <a:buFont typeface="+mj-lt"/>
              <a:buAutoNum type="arabicPeriod"/>
              <a:defRPr sz="2000" b="0" baseline="0">
                <a:solidFill>
                  <a:schemeClr val="accent6"/>
                </a:solidFill>
              </a:defRPr>
            </a:lvl1pPr>
            <a:lvl2pPr marL="457200" indent="0">
              <a:buFontTx/>
              <a:buNone/>
              <a:defRPr sz="2200" baseline="0"/>
            </a:lvl2pPr>
            <a:lvl3pPr marL="914400" indent="0">
              <a:buFontTx/>
              <a:buNone/>
              <a:defRPr sz="2200" baseline="0"/>
            </a:lvl3pPr>
            <a:lvl4pPr marL="1371600" indent="0">
              <a:buFontTx/>
              <a:buNone/>
              <a:defRPr sz="2200" baseline="0"/>
            </a:lvl4pPr>
            <a:lvl5pPr marL="1828800" indent="0">
              <a:buFontTx/>
              <a:buNone/>
              <a:defRPr sz="2200" baseline="0"/>
            </a:lvl5pPr>
          </a:lstStyle>
          <a:p>
            <a:pPr lvl="0"/>
            <a:r>
              <a:rPr lang="en-US"/>
              <a:t>Enter subtitle here</a:t>
            </a:r>
          </a:p>
        </p:txBody>
      </p:sp>
      <p:sp>
        <p:nvSpPr>
          <p:cNvPr id="4" name="Picture Placeholder 3">
            <a:extLst>
              <a:ext uri="{FF2B5EF4-FFF2-40B4-BE49-F238E27FC236}">
                <a16:creationId xmlns:a16="http://schemas.microsoft.com/office/drawing/2014/main" id="{AC8810D8-FC5D-4881-AE67-13445171FAC9}"/>
              </a:ext>
            </a:extLst>
          </p:cNvPr>
          <p:cNvSpPr>
            <a:spLocks noGrp="1"/>
          </p:cNvSpPr>
          <p:nvPr>
            <p:ph type="pic" sz="quarter" idx="14"/>
          </p:nvPr>
        </p:nvSpPr>
        <p:spPr>
          <a:xfrm>
            <a:off x="6096000" y="0"/>
            <a:ext cx="6096000" cy="6858000"/>
          </a:xfrm>
          <a:pattFill prst="wdUpDiag">
            <a:fgClr>
              <a:srgbClr val="FADFD9"/>
            </a:fgClr>
            <a:bgClr>
              <a:schemeClr val="bg1"/>
            </a:bgClr>
          </a:pattFill>
        </p:spPr>
        <p:txBody>
          <a:bodyPr vert="horz" wrap="square" lIns="0" tIns="45720" rIns="0" bIns="45720" rtlCol="0" anchor="ctr">
            <a:noAutofit/>
          </a:bodyPr>
          <a:lstStyle>
            <a:lvl1pPr>
              <a:defRPr lang="en-US" sz="2200" b="0">
                <a:solidFill>
                  <a:schemeClr val="accent6"/>
                </a:solidFill>
              </a:defRPr>
            </a:lvl1pPr>
          </a:lstStyle>
          <a:p>
            <a:pPr lvl="0" algn="ctr"/>
            <a:r>
              <a:rPr lang="en-US"/>
              <a:t>Click icon to add picture</a:t>
            </a:r>
          </a:p>
        </p:txBody>
      </p:sp>
    </p:spTree>
    <p:extLst>
      <p:ext uri="{BB962C8B-B14F-4D97-AF65-F5344CB8AC3E}">
        <p14:creationId xmlns:p14="http://schemas.microsoft.com/office/powerpoint/2010/main" val="830740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een_large image title 1">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3303EE-BD42-5149-ACCE-4BD85ABC8690}"/>
              </a:ext>
            </a:extLst>
          </p:cNvPr>
          <p:cNvSpPr>
            <a:spLocks noGrp="1"/>
          </p:cNvSpPr>
          <p:nvPr>
            <p:ph type="title" hasCustomPrompt="1"/>
          </p:nvPr>
        </p:nvSpPr>
        <p:spPr>
          <a:xfrm>
            <a:off x="8854875" y="2079488"/>
            <a:ext cx="3337126" cy="1349513"/>
          </a:xfrm>
          <a:noFill/>
        </p:spPr>
        <p:txBody>
          <a:bodyPr vert="horz" lIns="0" tIns="45720" rIns="0" bIns="45720" rtlCol="0" anchor="b" anchorCtr="0">
            <a:noAutofit/>
          </a:bodyPr>
          <a:lstStyle>
            <a:lvl1pPr>
              <a:defRPr lang="en-US" sz="2700" b="0">
                <a:solidFill>
                  <a:schemeClr val="accent1"/>
                </a:solidFill>
                <a:ea typeface="+mn-ea"/>
                <a:cs typeface="+mn-cs"/>
              </a:defRPr>
            </a:lvl1pPr>
          </a:lstStyle>
          <a:p>
            <a:pPr marL="0" lvl="0" indent="0">
              <a:spcBef>
                <a:spcPts val="1000"/>
              </a:spcBef>
              <a:buFontTx/>
            </a:pPr>
            <a:r>
              <a:rPr lang="en-US"/>
              <a:t>Enter slide title here in two lines or less</a:t>
            </a:r>
          </a:p>
        </p:txBody>
      </p:sp>
      <p:pic>
        <p:nvPicPr>
          <p:cNvPr id="8" name="Logo">
            <a:extLst>
              <a:ext uri="{FF2B5EF4-FFF2-40B4-BE49-F238E27FC236}">
                <a16:creationId xmlns:a16="http://schemas.microsoft.com/office/drawing/2014/main" id="{D0955B37-9829-404D-93B5-1A2D7230E892}"/>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5576" y="5818137"/>
            <a:ext cx="1091168" cy="276138"/>
          </a:xfrm>
          <a:prstGeom prst="rect">
            <a:avLst/>
          </a:prstGeom>
        </p:spPr>
      </p:pic>
      <p:sp>
        <p:nvSpPr>
          <p:cNvPr id="17" name="Text Placeholder 9">
            <a:extLst>
              <a:ext uri="{FF2B5EF4-FFF2-40B4-BE49-F238E27FC236}">
                <a16:creationId xmlns:a16="http://schemas.microsoft.com/office/drawing/2014/main" id="{2A60D5B5-FED3-4749-BBDB-B95D2F16E8C7}"/>
              </a:ext>
            </a:extLst>
          </p:cNvPr>
          <p:cNvSpPr>
            <a:spLocks noGrp="1"/>
          </p:cNvSpPr>
          <p:nvPr>
            <p:ph type="body" sz="quarter" idx="13" hasCustomPrompt="1"/>
          </p:nvPr>
        </p:nvSpPr>
        <p:spPr>
          <a:xfrm>
            <a:off x="8856346" y="3635831"/>
            <a:ext cx="3335655" cy="814250"/>
          </a:xfrm>
        </p:spPr>
        <p:txBody>
          <a:bodyPr>
            <a:noAutofit/>
          </a:bodyPr>
          <a:lstStyle>
            <a:lvl1pPr marL="0" indent="0">
              <a:lnSpc>
                <a:spcPts val="2640"/>
              </a:lnSpc>
              <a:buFontTx/>
              <a:buNone/>
              <a:defRPr sz="2000" b="0" baseline="0">
                <a:solidFill>
                  <a:schemeClr val="accent6"/>
                </a:solidFill>
              </a:defRPr>
            </a:lvl1pPr>
            <a:lvl2pPr marL="457200" indent="0">
              <a:buFontTx/>
              <a:buNone/>
              <a:defRPr sz="2200" baseline="0"/>
            </a:lvl2pPr>
            <a:lvl3pPr marL="914400" indent="0">
              <a:buFontTx/>
              <a:buNone/>
              <a:defRPr sz="2200" baseline="0"/>
            </a:lvl3pPr>
            <a:lvl4pPr marL="1371600" indent="0">
              <a:buFontTx/>
              <a:buNone/>
              <a:defRPr sz="2200" baseline="0"/>
            </a:lvl4pPr>
            <a:lvl5pPr marL="1828800" indent="0">
              <a:buFontTx/>
              <a:buNone/>
              <a:defRPr sz="2200" baseline="0"/>
            </a:lvl5pPr>
          </a:lstStyle>
          <a:p>
            <a:pPr lvl="0"/>
            <a:r>
              <a:rPr lang="en-US"/>
              <a:t>Enter subtitle here</a:t>
            </a:r>
          </a:p>
        </p:txBody>
      </p:sp>
      <p:sp>
        <p:nvSpPr>
          <p:cNvPr id="18" name="Picture Placeholder 17">
            <a:extLst>
              <a:ext uri="{FF2B5EF4-FFF2-40B4-BE49-F238E27FC236}">
                <a16:creationId xmlns:a16="http://schemas.microsoft.com/office/drawing/2014/main" id="{9CCA1F81-4721-48B0-B170-71F90E23090F}"/>
              </a:ext>
            </a:extLst>
          </p:cNvPr>
          <p:cNvSpPr>
            <a:spLocks noGrp="1"/>
          </p:cNvSpPr>
          <p:nvPr>
            <p:ph type="pic" sz="quarter" idx="14" hasCustomPrompt="1"/>
          </p:nvPr>
        </p:nvSpPr>
        <p:spPr>
          <a:xfrm>
            <a:off x="0" y="0"/>
            <a:ext cx="8438846" cy="6858000"/>
          </a:xfrm>
          <a:custGeom>
            <a:avLst/>
            <a:gdLst>
              <a:gd name="connsiteX0" fmla="*/ 0 w 16879889"/>
              <a:gd name="connsiteY0" fmla="*/ 0 h 13716000"/>
              <a:gd name="connsiteX1" fmla="*/ 14938587 w 16879889"/>
              <a:gd name="connsiteY1" fmla="*/ 0 h 13716000"/>
              <a:gd name="connsiteX2" fmla="*/ 15021523 w 16879889"/>
              <a:gd name="connsiteY2" fmla="*/ 116628 h 13716000"/>
              <a:gd name="connsiteX3" fmla="*/ 16879889 w 16879889"/>
              <a:gd name="connsiteY3" fmla="*/ 6200500 h 13716000"/>
              <a:gd name="connsiteX4" fmla="*/ 14053108 w 16879889"/>
              <a:gd name="connsiteY4" fmla="*/ 13516880 h 13716000"/>
              <a:gd name="connsiteX5" fmla="*/ 13863265 w 16879889"/>
              <a:gd name="connsiteY5" fmla="*/ 13716000 h 13716000"/>
              <a:gd name="connsiteX6" fmla="*/ 0 w 16879889"/>
              <a:gd name="connsiteY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79889" h="13716000">
                <a:moveTo>
                  <a:pt x="0" y="0"/>
                </a:moveTo>
                <a:lnTo>
                  <a:pt x="14938587" y="0"/>
                </a:lnTo>
                <a:lnTo>
                  <a:pt x="15021523" y="116628"/>
                </a:lnTo>
                <a:cubicBezTo>
                  <a:pt x="16194799" y="1853304"/>
                  <a:pt x="16879889" y="3946896"/>
                  <a:pt x="16879889" y="6200500"/>
                </a:cubicBezTo>
                <a:cubicBezTo>
                  <a:pt x="16879889" y="9017503"/>
                  <a:pt x="15809435" y="11584490"/>
                  <a:pt x="14053108" y="13516880"/>
                </a:cubicBezTo>
                <a:lnTo>
                  <a:pt x="13863265" y="13716000"/>
                </a:lnTo>
                <a:lnTo>
                  <a:pt x="0" y="13716000"/>
                </a:lnTo>
                <a:close/>
              </a:path>
            </a:pathLst>
          </a:custGeom>
          <a:pattFill prst="wdUpDiag">
            <a:fgClr>
              <a:srgbClr val="FADFD9"/>
            </a:fgClr>
            <a:bgClr>
              <a:schemeClr val="bg1"/>
            </a:bgClr>
          </a:pattFill>
        </p:spPr>
        <p:txBody>
          <a:bodyPr vert="horz" wrap="square" lIns="0" tIns="45720" rIns="0" bIns="45720" rtlCol="0" anchor="ctr">
            <a:noAutofit/>
          </a:bodyPr>
          <a:lstStyle>
            <a:lvl1pPr algn="ctr">
              <a:defRPr lang="en-US" sz="2200" b="0">
                <a:solidFill>
                  <a:schemeClr val="accent6"/>
                </a:solidFill>
              </a:defRPr>
            </a:lvl1pPr>
          </a:lstStyle>
          <a:p>
            <a:r>
              <a:rPr lang="en-US"/>
              <a:t>Drag and drop</a:t>
            </a:r>
          </a:p>
          <a:p>
            <a:r>
              <a:rPr lang="en-US"/>
              <a:t>image here</a:t>
            </a:r>
          </a:p>
        </p:txBody>
      </p:sp>
    </p:spTree>
    <p:extLst>
      <p:ext uri="{BB962C8B-B14F-4D97-AF65-F5344CB8AC3E}">
        <p14:creationId xmlns:p14="http://schemas.microsoft.com/office/powerpoint/2010/main" val="3657320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mber_large image title 1">
    <p:bg>
      <p:bgPr>
        <a:solidFill>
          <a:srgbClr val="FDFA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3303EE-BD42-5149-ACCE-4BD85ABC8690}"/>
              </a:ext>
            </a:extLst>
          </p:cNvPr>
          <p:cNvSpPr>
            <a:spLocks noGrp="1"/>
          </p:cNvSpPr>
          <p:nvPr>
            <p:ph type="title" hasCustomPrompt="1"/>
          </p:nvPr>
        </p:nvSpPr>
        <p:spPr>
          <a:xfrm>
            <a:off x="8854875" y="2079488"/>
            <a:ext cx="3337126" cy="1349513"/>
          </a:xfrm>
          <a:noFill/>
        </p:spPr>
        <p:txBody>
          <a:bodyPr vert="horz" lIns="0" tIns="45720" rIns="0" bIns="45720" rtlCol="0" anchor="b" anchorCtr="0">
            <a:noAutofit/>
          </a:bodyPr>
          <a:lstStyle>
            <a:lvl1pPr>
              <a:defRPr lang="en-US" sz="2700">
                <a:solidFill>
                  <a:schemeClr val="accent2"/>
                </a:solidFill>
                <a:ea typeface="+mn-ea"/>
                <a:cs typeface="+mn-cs"/>
              </a:defRPr>
            </a:lvl1pPr>
          </a:lstStyle>
          <a:p>
            <a:pPr marL="0" lvl="0" indent="0">
              <a:spcBef>
                <a:spcPts val="1000"/>
              </a:spcBef>
              <a:buFontTx/>
            </a:pPr>
            <a:r>
              <a:rPr lang="en-US"/>
              <a:t>Enter slide title here in two lines or less</a:t>
            </a:r>
          </a:p>
        </p:txBody>
      </p:sp>
      <p:pic>
        <p:nvPicPr>
          <p:cNvPr id="9" name="Logo">
            <a:extLst>
              <a:ext uri="{FF2B5EF4-FFF2-40B4-BE49-F238E27FC236}">
                <a16:creationId xmlns:a16="http://schemas.microsoft.com/office/drawing/2014/main" id="{0B3FA607-5292-C14B-94F0-D09C36C374DB}"/>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5576" y="5818137"/>
            <a:ext cx="1091168" cy="276138"/>
          </a:xfrm>
          <a:prstGeom prst="rect">
            <a:avLst/>
          </a:prstGeom>
        </p:spPr>
      </p:pic>
      <p:sp>
        <p:nvSpPr>
          <p:cNvPr id="16" name="Text Placeholder 9">
            <a:extLst>
              <a:ext uri="{FF2B5EF4-FFF2-40B4-BE49-F238E27FC236}">
                <a16:creationId xmlns:a16="http://schemas.microsoft.com/office/drawing/2014/main" id="{64EE6A0F-923F-48B3-A4C1-9799D3F6EF5C}"/>
              </a:ext>
            </a:extLst>
          </p:cNvPr>
          <p:cNvSpPr>
            <a:spLocks noGrp="1"/>
          </p:cNvSpPr>
          <p:nvPr>
            <p:ph type="body" sz="quarter" idx="13" hasCustomPrompt="1"/>
          </p:nvPr>
        </p:nvSpPr>
        <p:spPr>
          <a:xfrm>
            <a:off x="8856346" y="3635831"/>
            <a:ext cx="3335655" cy="814250"/>
          </a:xfrm>
        </p:spPr>
        <p:txBody>
          <a:bodyPr>
            <a:noAutofit/>
          </a:bodyPr>
          <a:lstStyle>
            <a:lvl1pPr marL="0" indent="0">
              <a:lnSpc>
                <a:spcPts val="2640"/>
              </a:lnSpc>
              <a:buFontTx/>
              <a:buNone/>
              <a:defRPr sz="2000" b="0" baseline="0">
                <a:solidFill>
                  <a:schemeClr val="accent6"/>
                </a:solidFill>
              </a:defRPr>
            </a:lvl1pPr>
            <a:lvl2pPr marL="457200" indent="0">
              <a:buFontTx/>
              <a:buNone/>
              <a:defRPr sz="2200" baseline="0"/>
            </a:lvl2pPr>
            <a:lvl3pPr marL="914400" indent="0">
              <a:buFontTx/>
              <a:buNone/>
              <a:defRPr sz="2200" baseline="0"/>
            </a:lvl3pPr>
            <a:lvl4pPr marL="1371600" indent="0">
              <a:buFontTx/>
              <a:buNone/>
              <a:defRPr sz="2200" baseline="0"/>
            </a:lvl4pPr>
            <a:lvl5pPr marL="1828800" indent="0">
              <a:buFontTx/>
              <a:buNone/>
              <a:defRPr sz="2200" baseline="0"/>
            </a:lvl5pPr>
          </a:lstStyle>
          <a:p>
            <a:pPr lvl="0"/>
            <a:r>
              <a:rPr lang="en-US"/>
              <a:t>Enter subtitle here</a:t>
            </a:r>
          </a:p>
        </p:txBody>
      </p:sp>
      <p:sp>
        <p:nvSpPr>
          <p:cNvPr id="17" name="Picture Placeholder 16">
            <a:extLst>
              <a:ext uri="{FF2B5EF4-FFF2-40B4-BE49-F238E27FC236}">
                <a16:creationId xmlns:a16="http://schemas.microsoft.com/office/drawing/2014/main" id="{F8E8A187-9C41-420A-9AB9-CF4FEDDFED2D}"/>
              </a:ext>
            </a:extLst>
          </p:cNvPr>
          <p:cNvSpPr>
            <a:spLocks noGrp="1"/>
          </p:cNvSpPr>
          <p:nvPr>
            <p:ph type="pic" sz="quarter" idx="14" hasCustomPrompt="1"/>
          </p:nvPr>
        </p:nvSpPr>
        <p:spPr>
          <a:xfrm>
            <a:off x="0" y="0"/>
            <a:ext cx="8438846" cy="6858000"/>
          </a:xfrm>
          <a:custGeom>
            <a:avLst/>
            <a:gdLst>
              <a:gd name="connsiteX0" fmla="*/ 0 w 16879889"/>
              <a:gd name="connsiteY0" fmla="*/ 0 h 13716000"/>
              <a:gd name="connsiteX1" fmla="*/ 14938587 w 16879889"/>
              <a:gd name="connsiteY1" fmla="*/ 0 h 13716000"/>
              <a:gd name="connsiteX2" fmla="*/ 15021523 w 16879889"/>
              <a:gd name="connsiteY2" fmla="*/ 116628 h 13716000"/>
              <a:gd name="connsiteX3" fmla="*/ 16879889 w 16879889"/>
              <a:gd name="connsiteY3" fmla="*/ 6200500 h 13716000"/>
              <a:gd name="connsiteX4" fmla="*/ 14053108 w 16879889"/>
              <a:gd name="connsiteY4" fmla="*/ 13516880 h 13716000"/>
              <a:gd name="connsiteX5" fmla="*/ 13863265 w 16879889"/>
              <a:gd name="connsiteY5" fmla="*/ 13716000 h 13716000"/>
              <a:gd name="connsiteX6" fmla="*/ 0 w 16879889"/>
              <a:gd name="connsiteY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79889" h="13716000">
                <a:moveTo>
                  <a:pt x="0" y="0"/>
                </a:moveTo>
                <a:lnTo>
                  <a:pt x="14938587" y="0"/>
                </a:lnTo>
                <a:lnTo>
                  <a:pt x="15021523" y="116628"/>
                </a:lnTo>
                <a:cubicBezTo>
                  <a:pt x="16194799" y="1853304"/>
                  <a:pt x="16879889" y="3946896"/>
                  <a:pt x="16879889" y="6200500"/>
                </a:cubicBezTo>
                <a:cubicBezTo>
                  <a:pt x="16879889" y="9017503"/>
                  <a:pt x="15809435" y="11584490"/>
                  <a:pt x="14053108" y="13516880"/>
                </a:cubicBezTo>
                <a:lnTo>
                  <a:pt x="13863265" y="13716000"/>
                </a:lnTo>
                <a:lnTo>
                  <a:pt x="0" y="13716000"/>
                </a:lnTo>
                <a:close/>
              </a:path>
            </a:pathLst>
          </a:custGeom>
          <a:pattFill prst="wdUpDiag">
            <a:fgClr>
              <a:srgbClr val="FADFD9"/>
            </a:fgClr>
            <a:bgClr>
              <a:schemeClr val="bg1"/>
            </a:bgClr>
          </a:pattFill>
        </p:spPr>
        <p:txBody>
          <a:bodyPr vert="horz" wrap="square" lIns="0" tIns="45720" rIns="0" bIns="45720" rtlCol="0" anchor="ctr">
            <a:noAutofit/>
          </a:bodyPr>
          <a:lstStyle>
            <a:lvl1pPr algn="ctr">
              <a:defRPr lang="en-US" sz="2200" b="0">
                <a:solidFill>
                  <a:schemeClr val="accent6"/>
                </a:solidFill>
              </a:defRPr>
            </a:lvl1pPr>
          </a:lstStyle>
          <a:p>
            <a:r>
              <a:rPr lang="en-US"/>
              <a:t>Drag and drop</a:t>
            </a:r>
          </a:p>
          <a:p>
            <a:r>
              <a:rPr lang="en-US"/>
              <a:t>image here</a:t>
            </a:r>
          </a:p>
        </p:txBody>
      </p:sp>
    </p:spTree>
    <p:extLst>
      <p:ext uri="{BB962C8B-B14F-4D97-AF65-F5344CB8AC3E}">
        <p14:creationId xmlns:p14="http://schemas.microsoft.com/office/powerpoint/2010/main" val="3670534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ed_large image title 1">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7D16DC31-BAB2-F04F-AF40-943D4F5CBB93}"/>
              </a:ext>
            </a:extLst>
          </p:cNvPr>
          <p:cNvSpPr>
            <a:spLocks noGrp="1"/>
          </p:cNvSpPr>
          <p:nvPr>
            <p:ph type="title" hasCustomPrompt="1"/>
          </p:nvPr>
        </p:nvSpPr>
        <p:spPr>
          <a:xfrm>
            <a:off x="8854875" y="2079488"/>
            <a:ext cx="3337126" cy="1349513"/>
          </a:xfrm>
          <a:noFill/>
        </p:spPr>
        <p:txBody>
          <a:bodyPr vert="horz" lIns="0" tIns="45720" rIns="0" bIns="45720" rtlCol="0" anchor="b" anchorCtr="0">
            <a:noAutofit/>
          </a:bodyPr>
          <a:lstStyle>
            <a:lvl1pPr>
              <a:defRPr lang="en-US" sz="2700">
                <a:solidFill>
                  <a:schemeClr val="tx2"/>
                </a:solidFill>
                <a:ea typeface="+mn-ea"/>
                <a:cs typeface="+mn-cs"/>
              </a:defRPr>
            </a:lvl1pPr>
          </a:lstStyle>
          <a:p>
            <a:pPr marL="0" lvl="0" indent="0">
              <a:spcBef>
                <a:spcPts val="1000"/>
              </a:spcBef>
              <a:buFontTx/>
            </a:pPr>
            <a:r>
              <a:rPr lang="en-US"/>
              <a:t>Enter slide title here in two lines or less</a:t>
            </a:r>
          </a:p>
        </p:txBody>
      </p:sp>
      <p:pic>
        <p:nvPicPr>
          <p:cNvPr id="13" name="Logo">
            <a:extLst>
              <a:ext uri="{FF2B5EF4-FFF2-40B4-BE49-F238E27FC236}">
                <a16:creationId xmlns:a16="http://schemas.microsoft.com/office/drawing/2014/main" id="{4F9DB24D-DFA0-CA48-8E94-5189E3A2B90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5576" y="5818137"/>
            <a:ext cx="1091168" cy="276138"/>
          </a:xfrm>
          <a:prstGeom prst="rect">
            <a:avLst/>
          </a:prstGeom>
        </p:spPr>
      </p:pic>
      <p:sp>
        <p:nvSpPr>
          <p:cNvPr id="16" name="Text Placeholder 9">
            <a:extLst>
              <a:ext uri="{FF2B5EF4-FFF2-40B4-BE49-F238E27FC236}">
                <a16:creationId xmlns:a16="http://schemas.microsoft.com/office/drawing/2014/main" id="{66A0182A-94E0-4DAC-BEE4-459837218DF4}"/>
              </a:ext>
            </a:extLst>
          </p:cNvPr>
          <p:cNvSpPr>
            <a:spLocks noGrp="1"/>
          </p:cNvSpPr>
          <p:nvPr>
            <p:ph type="body" sz="quarter" idx="13" hasCustomPrompt="1"/>
          </p:nvPr>
        </p:nvSpPr>
        <p:spPr>
          <a:xfrm>
            <a:off x="8856346" y="3635831"/>
            <a:ext cx="3335655" cy="814250"/>
          </a:xfrm>
        </p:spPr>
        <p:txBody>
          <a:bodyPr>
            <a:noAutofit/>
          </a:bodyPr>
          <a:lstStyle>
            <a:lvl1pPr marL="0" indent="0">
              <a:lnSpc>
                <a:spcPts val="2640"/>
              </a:lnSpc>
              <a:buFontTx/>
              <a:buNone/>
              <a:defRPr sz="2000" b="0" baseline="0">
                <a:solidFill>
                  <a:schemeClr val="accent6"/>
                </a:solidFill>
              </a:defRPr>
            </a:lvl1pPr>
            <a:lvl2pPr marL="457200" indent="0">
              <a:buFontTx/>
              <a:buNone/>
              <a:defRPr sz="2200" baseline="0"/>
            </a:lvl2pPr>
            <a:lvl3pPr marL="914400" indent="0">
              <a:buFontTx/>
              <a:buNone/>
              <a:defRPr sz="2200" baseline="0"/>
            </a:lvl3pPr>
            <a:lvl4pPr marL="1371600" indent="0">
              <a:buFontTx/>
              <a:buNone/>
              <a:defRPr sz="2200" baseline="0"/>
            </a:lvl4pPr>
            <a:lvl5pPr marL="1828800" indent="0">
              <a:buFontTx/>
              <a:buNone/>
              <a:defRPr sz="2200" baseline="0"/>
            </a:lvl5pPr>
          </a:lstStyle>
          <a:p>
            <a:pPr lvl="0"/>
            <a:r>
              <a:rPr lang="en-US"/>
              <a:t>Enter subtitle here</a:t>
            </a:r>
          </a:p>
        </p:txBody>
      </p:sp>
      <p:sp>
        <p:nvSpPr>
          <p:cNvPr id="17" name="Picture Placeholder 16">
            <a:extLst>
              <a:ext uri="{FF2B5EF4-FFF2-40B4-BE49-F238E27FC236}">
                <a16:creationId xmlns:a16="http://schemas.microsoft.com/office/drawing/2014/main" id="{12B7A72C-CF39-4120-9DE1-CC623D045770}"/>
              </a:ext>
            </a:extLst>
          </p:cNvPr>
          <p:cNvSpPr>
            <a:spLocks noGrp="1"/>
          </p:cNvSpPr>
          <p:nvPr>
            <p:ph type="pic" sz="quarter" idx="14" hasCustomPrompt="1"/>
          </p:nvPr>
        </p:nvSpPr>
        <p:spPr>
          <a:xfrm>
            <a:off x="0" y="0"/>
            <a:ext cx="8438846" cy="6858000"/>
          </a:xfrm>
          <a:custGeom>
            <a:avLst/>
            <a:gdLst>
              <a:gd name="connsiteX0" fmla="*/ 0 w 16879889"/>
              <a:gd name="connsiteY0" fmla="*/ 0 h 13716000"/>
              <a:gd name="connsiteX1" fmla="*/ 14938587 w 16879889"/>
              <a:gd name="connsiteY1" fmla="*/ 0 h 13716000"/>
              <a:gd name="connsiteX2" fmla="*/ 15021523 w 16879889"/>
              <a:gd name="connsiteY2" fmla="*/ 116628 h 13716000"/>
              <a:gd name="connsiteX3" fmla="*/ 16879889 w 16879889"/>
              <a:gd name="connsiteY3" fmla="*/ 6200500 h 13716000"/>
              <a:gd name="connsiteX4" fmla="*/ 14053108 w 16879889"/>
              <a:gd name="connsiteY4" fmla="*/ 13516880 h 13716000"/>
              <a:gd name="connsiteX5" fmla="*/ 13863265 w 16879889"/>
              <a:gd name="connsiteY5" fmla="*/ 13716000 h 13716000"/>
              <a:gd name="connsiteX6" fmla="*/ 0 w 16879889"/>
              <a:gd name="connsiteY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79889" h="13716000">
                <a:moveTo>
                  <a:pt x="0" y="0"/>
                </a:moveTo>
                <a:lnTo>
                  <a:pt x="14938587" y="0"/>
                </a:lnTo>
                <a:lnTo>
                  <a:pt x="15021523" y="116628"/>
                </a:lnTo>
                <a:cubicBezTo>
                  <a:pt x="16194799" y="1853304"/>
                  <a:pt x="16879889" y="3946896"/>
                  <a:pt x="16879889" y="6200500"/>
                </a:cubicBezTo>
                <a:cubicBezTo>
                  <a:pt x="16879889" y="9017503"/>
                  <a:pt x="15809435" y="11584490"/>
                  <a:pt x="14053108" y="13516880"/>
                </a:cubicBezTo>
                <a:lnTo>
                  <a:pt x="13863265" y="13716000"/>
                </a:lnTo>
                <a:lnTo>
                  <a:pt x="0" y="13716000"/>
                </a:lnTo>
                <a:close/>
              </a:path>
            </a:pathLst>
          </a:custGeom>
          <a:pattFill prst="wdUpDiag">
            <a:fgClr>
              <a:srgbClr val="FADFD9"/>
            </a:fgClr>
            <a:bgClr>
              <a:schemeClr val="bg1"/>
            </a:bgClr>
          </a:pattFill>
        </p:spPr>
        <p:txBody>
          <a:bodyPr vert="horz" wrap="square" lIns="0" tIns="45720" rIns="0" bIns="45720" rtlCol="0" anchor="ctr">
            <a:noAutofit/>
          </a:bodyPr>
          <a:lstStyle>
            <a:lvl1pPr algn="ctr">
              <a:defRPr lang="en-US" sz="2200" b="0">
                <a:solidFill>
                  <a:schemeClr val="accent6"/>
                </a:solidFill>
              </a:defRPr>
            </a:lvl1pPr>
          </a:lstStyle>
          <a:p>
            <a:r>
              <a:rPr lang="en-US"/>
              <a:t>Drag and drop</a:t>
            </a:r>
          </a:p>
          <a:p>
            <a:r>
              <a:rPr lang="en-US"/>
              <a:t>image here</a:t>
            </a:r>
          </a:p>
        </p:txBody>
      </p:sp>
    </p:spTree>
    <p:extLst>
      <p:ext uri="{BB962C8B-B14F-4D97-AF65-F5344CB8AC3E}">
        <p14:creationId xmlns:p14="http://schemas.microsoft.com/office/powerpoint/2010/main" val="2883051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_large image title 1">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7D16DC31-BAB2-F04F-AF40-943D4F5CBB93}"/>
              </a:ext>
            </a:extLst>
          </p:cNvPr>
          <p:cNvSpPr>
            <a:spLocks noGrp="1"/>
          </p:cNvSpPr>
          <p:nvPr>
            <p:ph type="title" hasCustomPrompt="1"/>
          </p:nvPr>
        </p:nvSpPr>
        <p:spPr>
          <a:xfrm>
            <a:off x="8854875" y="2079488"/>
            <a:ext cx="3337126" cy="1349513"/>
          </a:xfrm>
          <a:noFill/>
        </p:spPr>
        <p:txBody>
          <a:bodyPr vert="horz" lIns="0" tIns="45720" rIns="0" bIns="45720" rtlCol="0" anchor="b" anchorCtr="0">
            <a:noAutofit/>
          </a:bodyPr>
          <a:lstStyle>
            <a:lvl1pPr>
              <a:defRPr lang="en-US" sz="2700">
                <a:solidFill>
                  <a:schemeClr val="bg2"/>
                </a:solidFill>
                <a:ea typeface="+mn-ea"/>
                <a:cs typeface="+mn-cs"/>
              </a:defRPr>
            </a:lvl1pPr>
          </a:lstStyle>
          <a:p>
            <a:pPr marL="0" lvl="0" indent="0">
              <a:spcBef>
                <a:spcPts val="1000"/>
              </a:spcBef>
              <a:buFontTx/>
            </a:pPr>
            <a:r>
              <a:rPr lang="en-US"/>
              <a:t>Enter slide title here in two lines or less</a:t>
            </a:r>
          </a:p>
        </p:txBody>
      </p:sp>
      <p:pic>
        <p:nvPicPr>
          <p:cNvPr id="13" name="Logo">
            <a:extLst>
              <a:ext uri="{FF2B5EF4-FFF2-40B4-BE49-F238E27FC236}">
                <a16:creationId xmlns:a16="http://schemas.microsoft.com/office/drawing/2014/main" id="{DB0CB8BE-B73F-4F41-BDEF-31F309A1402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5576" y="5818137"/>
            <a:ext cx="1091168" cy="276138"/>
          </a:xfrm>
          <a:prstGeom prst="rect">
            <a:avLst/>
          </a:prstGeom>
        </p:spPr>
      </p:pic>
      <p:sp>
        <p:nvSpPr>
          <p:cNvPr id="16" name="Text Placeholder 9">
            <a:extLst>
              <a:ext uri="{FF2B5EF4-FFF2-40B4-BE49-F238E27FC236}">
                <a16:creationId xmlns:a16="http://schemas.microsoft.com/office/drawing/2014/main" id="{732DC44B-C7B4-4102-AA76-DD6F436B8F6B}"/>
              </a:ext>
            </a:extLst>
          </p:cNvPr>
          <p:cNvSpPr>
            <a:spLocks noGrp="1"/>
          </p:cNvSpPr>
          <p:nvPr>
            <p:ph type="body" sz="quarter" idx="13" hasCustomPrompt="1"/>
          </p:nvPr>
        </p:nvSpPr>
        <p:spPr>
          <a:xfrm>
            <a:off x="8856346" y="3635831"/>
            <a:ext cx="3335655" cy="814250"/>
          </a:xfrm>
        </p:spPr>
        <p:txBody>
          <a:bodyPr>
            <a:noAutofit/>
          </a:bodyPr>
          <a:lstStyle>
            <a:lvl1pPr marL="0" indent="0">
              <a:lnSpc>
                <a:spcPts val="2640"/>
              </a:lnSpc>
              <a:buFontTx/>
              <a:buNone/>
              <a:defRPr sz="2000" b="0" baseline="0">
                <a:solidFill>
                  <a:schemeClr val="accent6"/>
                </a:solidFill>
              </a:defRPr>
            </a:lvl1pPr>
            <a:lvl2pPr marL="457200" indent="0">
              <a:buFontTx/>
              <a:buNone/>
              <a:defRPr sz="2200" baseline="0"/>
            </a:lvl2pPr>
            <a:lvl3pPr marL="914400" indent="0">
              <a:buFontTx/>
              <a:buNone/>
              <a:defRPr sz="2200" baseline="0"/>
            </a:lvl3pPr>
            <a:lvl4pPr marL="1371600" indent="0">
              <a:buFontTx/>
              <a:buNone/>
              <a:defRPr sz="2200" baseline="0"/>
            </a:lvl4pPr>
            <a:lvl5pPr marL="1828800" indent="0">
              <a:buFontTx/>
              <a:buNone/>
              <a:defRPr sz="2200" baseline="0"/>
            </a:lvl5pPr>
          </a:lstStyle>
          <a:p>
            <a:pPr lvl="0"/>
            <a:r>
              <a:rPr lang="en-US"/>
              <a:t>Enter subtitle here</a:t>
            </a:r>
          </a:p>
        </p:txBody>
      </p:sp>
      <p:sp>
        <p:nvSpPr>
          <p:cNvPr id="17" name="Picture Placeholder 16">
            <a:extLst>
              <a:ext uri="{FF2B5EF4-FFF2-40B4-BE49-F238E27FC236}">
                <a16:creationId xmlns:a16="http://schemas.microsoft.com/office/drawing/2014/main" id="{AF92B84E-04C8-4106-8402-FE2D4E58A95C}"/>
              </a:ext>
            </a:extLst>
          </p:cNvPr>
          <p:cNvSpPr>
            <a:spLocks noGrp="1"/>
          </p:cNvSpPr>
          <p:nvPr>
            <p:ph type="pic" sz="quarter" idx="14" hasCustomPrompt="1"/>
          </p:nvPr>
        </p:nvSpPr>
        <p:spPr>
          <a:xfrm>
            <a:off x="0" y="0"/>
            <a:ext cx="8438846" cy="6858000"/>
          </a:xfrm>
          <a:custGeom>
            <a:avLst/>
            <a:gdLst>
              <a:gd name="connsiteX0" fmla="*/ 0 w 16879889"/>
              <a:gd name="connsiteY0" fmla="*/ 0 h 13716000"/>
              <a:gd name="connsiteX1" fmla="*/ 14938587 w 16879889"/>
              <a:gd name="connsiteY1" fmla="*/ 0 h 13716000"/>
              <a:gd name="connsiteX2" fmla="*/ 15021523 w 16879889"/>
              <a:gd name="connsiteY2" fmla="*/ 116628 h 13716000"/>
              <a:gd name="connsiteX3" fmla="*/ 16879889 w 16879889"/>
              <a:gd name="connsiteY3" fmla="*/ 6200500 h 13716000"/>
              <a:gd name="connsiteX4" fmla="*/ 14053108 w 16879889"/>
              <a:gd name="connsiteY4" fmla="*/ 13516880 h 13716000"/>
              <a:gd name="connsiteX5" fmla="*/ 13863265 w 16879889"/>
              <a:gd name="connsiteY5" fmla="*/ 13716000 h 13716000"/>
              <a:gd name="connsiteX6" fmla="*/ 0 w 16879889"/>
              <a:gd name="connsiteY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79889" h="13716000">
                <a:moveTo>
                  <a:pt x="0" y="0"/>
                </a:moveTo>
                <a:lnTo>
                  <a:pt x="14938587" y="0"/>
                </a:lnTo>
                <a:lnTo>
                  <a:pt x="15021523" y="116628"/>
                </a:lnTo>
                <a:cubicBezTo>
                  <a:pt x="16194799" y="1853304"/>
                  <a:pt x="16879889" y="3946896"/>
                  <a:pt x="16879889" y="6200500"/>
                </a:cubicBezTo>
                <a:cubicBezTo>
                  <a:pt x="16879889" y="9017503"/>
                  <a:pt x="15809435" y="11584490"/>
                  <a:pt x="14053108" y="13516880"/>
                </a:cubicBezTo>
                <a:lnTo>
                  <a:pt x="13863265" y="13716000"/>
                </a:lnTo>
                <a:lnTo>
                  <a:pt x="0" y="13716000"/>
                </a:lnTo>
                <a:close/>
              </a:path>
            </a:pathLst>
          </a:custGeom>
          <a:pattFill prst="wdUpDiag">
            <a:fgClr>
              <a:srgbClr val="FADFD9"/>
            </a:fgClr>
            <a:bgClr>
              <a:schemeClr val="bg1"/>
            </a:bgClr>
          </a:pattFill>
        </p:spPr>
        <p:txBody>
          <a:bodyPr vert="horz" wrap="square" lIns="0" tIns="45720" rIns="0" bIns="45720" rtlCol="0" anchor="ctr">
            <a:noAutofit/>
          </a:bodyPr>
          <a:lstStyle>
            <a:lvl1pPr algn="ctr">
              <a:defRPr lang="en-US" sz="2200" b="0">
                <a:solidFill>
                  <a:schemeClr val="accent6"/>
                </a:solidFill>
              </a:defRPr>
            </a:lvl1pPr>
          </a:lstStyle>
          <a:p>
            <a:r>
              <a:rPr lang="en-US"/>
              <a:t>Drag and drop</a:t>
            </a:r>
          </a:p>
          <a:p>
            <a:r>
              <a:rPr lang="en-US"/>
              <a:t>image here</a:t>
            </a:r>
          </a:p>
        </p:txBody>
      </p:sp>
    </p:spTree>
    <p:extLst>
      <p:ext uri="{BB962C8B-B14F-4D97-AF65-F5344CB8AC3E}">
        <p14:creationId xmlns:p14="http://schemas.microsoft.com/office/powerpoint/2010/main" val="1028624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amber_large image title 1">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7D16DC31-BAB2-F04F-AF40-943D4F5CBB93}"/>
              </a:ext>
            </a:extLst>
          </p:cNvPr>
          <p:cNvSpPr>
            <a:spLocks noGrp="1"/>
          </p:cNvSpPr>
          <p:nvPr>
            <p:ph type="title" hasCustomPrompt="1"/>
          </p:nvPr>
        </p:nvSpPr>
        <p:spPr>
          <a:xfrm>
            <a:off x="8854875" y="2079488"/>
            <a:ext cx="3337126" cy="1349513"/>
          </a:xfrm>
          <a:noFill/>
        </p:spPr>
        <p:txBody>
          <a:bodyPr vert="horz" lIns="0" tIns="45720" rIns="0" bIns="45720" rtlCol="0" anchor="b" anchorCtr="0">
            <a:noAutofit/>
          </a:bodyPr>
          <a:lstStyle>
            <a:lvl1pPr>
              <a:defRPr lang="en-US" sz="2700">
                <a:solidFill>
                  <a:schemeClr val="accent2"/>
                </a:solidFill>
                <a:ea typeface="+mn-ea"/>
                <a:cs typeface="+mn-cs"/>
              </a:defRPr>
            </a:lvl1pPr>
          </a:lstStyle>
          <a:p>
            <a:pPr marL="0" lvl="0" indent="0">
              <a:spcBef>
                <a:spcPts val="1000"/>
              </a:spcBef>
              <a:buFontTx/>
            </a:pPr>
            <a:r>
              <a:rPr lang="en-US"/>
              <a:t>Enter slide title here in two lines or less</a:t>
            </a:r>
          </a:p>
        </p:txBody>
      </p:sp>
      <p:pic>
        <p:nvPicPr>
          <p:cNvPr id="8" name="Logo">
            <a:extLst>
              <a:ext uri="{FF2B5EF4-FFF2-40B4-BE49-F238E27FC236}">
                <a16:creationId xmlns:a16="http://schemas.microsoft.com/office/drawing/2014/main" id="{49DA8345-1832-E74A-8BE1-A0B68E1D668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5576" y="5818137"/>
            <a:ext cx="1091168" cy="276138"/>
          </a:xfrm>
          <a:prstGeom prst="rect">
            <a:avLst/>
          </a:prstGeom>
        </p:spPr>
      </p:pic>
      <p:sp>
        <p:nvSpPr>
          <p:cNvPr id="14" name="Text Placeholder 9">
            <a:extLst>
              <a:ext uri="{FF2B5EF4-FFF2-40B4-BE49-F238E27FC236}">
                <a16:creationId xmlns:a16="http://schemas.microsoft.com/office/drawing/2014/main" id="{9F26F125-501A-4BE3-8CD6-92AFC99F7835}"/>
              </a:ext>
            </a:extLst>
          </p:cNvPr>
          <p:cNvSpPr>
            <a:spLocks noGrp="1"/>
          </p:cNvSpPr>
          <p:nvPr>
            <p:ph type="body" sz="quarter" idx="13" hasCustomPrompt="1"/>
          </p:nvPr>
        </p:nvSpPr>
        <p:spPr>
          <a:xfrm>
            <a:off x="8856346" y="3635831"/>
            <a:ext cx="3335655" cy="814250"/>
          </a:xfrm>
        </p:spPr>
        <p:txBody>
          <a:bodyPr>
            <a:noAutofit/>
          </a:bodyPr>
          <a:lstStyle>
            <a:lvl1pPr marL="0" indent="0">
              <a:lnSpc>
                <a:spcPts val="2640"/>
              </a:lnSpc>
              <a:buFontTx/>
              <a:buNone/>
              <a:defRPr sz="2000" b="0" baseline="0">
                <a:solidFill>
                  <a:schemeClr val="accent6"/>
                </a:solidFill>
              </a:defRPr>
            </a:lvl1pPr>
            <a:lvl2pPr marL="457200" indent="0">
              <a:buFontTx/>
              <a:buNone/>
              <a:defRPr sz="2200" baseline="0"/>
            </a:lvl2pPr>
            <a:lvl3pPr marL="914400" indent="0">
              <a:buFontTx/>
              <a:buNone/>
              <a:defRPr sz="2200" baseline="0"/>
            </a:lvl3pPr>
            <a:lvl4pPr marL="1371600" indent="0">
              <a:buFontTx/>
              <a:buNone/>
              <a:defRPr sz="2200" baseline="0"/>
            </a:lvl4pPr>
            <a:lvl5pPr marL="1828800" indent="0">
              <a:buFontTx/>
              <a:buNone/>
              <a:defRPr sz="2200" baseline="0"/>
            </a:lvl5pPr>
          </a:lstStyle>
          <a:p>
            <a:pPr lvl="0"/>
            <a:r>
              <a:rPr lang="en-US"/>
              <a:t>Enter subtitle here</a:t>
            </a:r>
          </a:p>
        </p:txBody>
      </p:sp>
      <p:sp>
        <p:nvSpPr>
          <p:cNvPr id="15" name="Picture Placeholder 14">
            <a:extLst>
              <a:ext uri="{FF2B5EF4-FFF2-40B4-BE49-F238E27FC236}">
                <a16:creationId xmlns:a16="http://schemas.microsoft.com/office/drawing/2014/main" id="{7B936B15-8ED5-4F44-8EFF-7AE7B40C9712}"/>
              </a:ext>
            </a:extLst>
          </p:cNvPr>
          <p:cNvSpPr>
            <a:spLocks noGrp="1"/>
          </p:cNvSpPr>
          <p:nvPr>
            <p:ph type="pic" sz="quarter" idx="14" hasCustomPrompt="1"/>
          </p:nvPr>
        </p:nvSpPr>
        <p:spPr>
          <a:xfrm>
            <a:off x="0" y="0"/>
            <a:ext cx="8438846" cy="6858000"/>
          </a:xfrm>
          <a:custGeom>
            <a:avLst/>
            <a:gdLst>
              <a:gd name="connsiteX0" fmla="*/ 0 w 16879889"/>
              <a:gd name="connsiteY0" fmla="*/ 0 h 13716000"/>
              <a:gd name="connsiteX1" fmla="*/ 14938587 w 16879889"/>
              <a:gd name="connsiteY1" fmla="*/ 0 h 13716000"/>
              <a:gd name="connsiteX2" fmla="*/ 15021523 w 16879889"/>
              <a:gd name="connsiteY2" fmla="*/ 116628 h 13716000"/>
              <a:gd name="connsiteX3" fmla="*/ 16879889 w 16879889"/>
              <a:gd name="connsiteY3" fmla="*/ 6200500 h 13716000"/>
              <a:gd name="connsiteX4" fmla="*/ 14053108 w 16879889"/>
              <a:gd name="connsiteY4" fmla="*/ 13516880 h 13716000"/>
              <a:gd name="connsiteX5" fmla="*/ 13863265 w 16879889"/>
              <a:gd name="connsiteY5" fmla="*/ 13716000 h 13716000"/>
              <a:gd name="connsiteX6" fmla="*/ 0 w 16879889"/>
              <a:gd name="connsiteY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79889" h="13716000">
                <a:moveTo>
                  <a:pt x="0" y="0"/>
                </a:moveTo>
                <a:lnTo>
                  <a:pt x="14938587" y="0"/>
                </a:lnTo>
                <a:lnTo>
                  <a:pt x="15021523" y="116628"/>
                </a:lnTo>
                <a:cubicBezTo>
                  <a:pt x="16194799" y="1853304"/>
                  <a:pt x="16879889" y="3946896"/>
                  <a:pt x="16879889" y="6200500"/>
                </a:cubicBezTo>
                <a:cubicBezTo>
                  <a:pt x="16879889" y="9017503"/>
                  <a:pt x="15809435" y="11584490"/>
                  <a:pt x="14053108" y="13516880"/>
                </a:cubicBezTo>
                <a:lnTo>
                  <a:pt x="13863265" y="13716000"/>
                </a:lnTo>
                <a:lnTo>
                  <a:pt x="0" y="13716000"/>
                </a:lnTo>
                <a:close/>
              </a:path>
            </a:pathLst>
          </a:custGeom>
          <a:pattFill prst="wdUpDiag">
            <a:fgClr>
              <a:srgbClr val="FADFD9"/>
            </a:fgClr>
            <a:bgClr>
              <a:schemeClr val="bg1"/>
            </a:bgClr>
          </a:pattFill>
        </p:spPr>
        <p:txBody>
          <a:bodyPr vert="horz" wrap="square" lIns="0" tIns="45720" rIns="0" bIns="45720" rtlCol="0" anchor="ctr">
            <a:noAutofit/>
          </a:bodyPr>
          <a:lstStyle>
            <a:lvl1pPr algn="ctr">
              <a:defRPr lang="en-US" sz="2200" b="0">
                <a:solidFill>
                  <a:schemeClr val="accent6"/>
                </a:solidFill>
              </a:defRPr>
            </a:lvl1pPr>
          </a:lstStyle>
          <a:p>
            <a:r>
              <a:rPr lang="en-US"/>
              <a:t>Drag and drop</a:t>
            </a:r>
          </a:p>
          <a:p>
            <a:r>
              <a:rPr lang="en-US"/>
              <a:t>image here</a:t>
            </a:r>
          </a:p>
        </p:txBody>
      </p:sp>
    </p:spTree>
    <p:extLst>
      <p:ext uri="{BB962C8B-B14F-4D97-AF65-F5344CB8AC3E}">
        <p14:creationId xmlns:p14="http://schemas.microsoft.com/office/powerpoint/2010/main" val="3718369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een_statement 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8323606-C9AD-453D-9D61-25BF15D02F49}"/>
              </a:ext>
            </a:extLst>
          </p:cNvPr>
          <p:cNvSpPr/>
          <p:nvPr userDrawn="1"/>
        </p:nvSpPr>
        <p:spPr>
          <a:xfrm>
            <a:off x="-1" y="1173833"/>
            <a:ext cx="3421527" cy="4510334"/>
          </a:xfrm>
          <a:custGeom>
            <a:avLst/>
            <a:gdLst>
              <a:gd name="connsiteX0" fmla="*/ 2333610 w 6843944"/>
              <a:gd name="connsiteY0" fmla="*/ 0 h 9020668"/>
              <a:gd name="connsiteX1" fmla="*/ 6843944 w 6843944"/>
              <a:gd name="connsiteY1" fmla="*/ 4510334 h 9020668"/>
              <a:gd name="connsiteX2" fmla="*/ 2333610 w 6843944"/>
              <a:gd name="connsiteY2" fmla="*/ 9020668 h 9020668"/>
              <a:gd name="connsiteX3" fmla="*/ 183717 w 6843944"/>
              <a:gd name="connsiteY3" fmla="*/ 8476295 h 9020668"/>
              <a:gd name="connsiteX4" fmla="*/ 0 w 6843944"/>
              <a:gd name="connsiteY4" fmla="*/ 8370660 h 9020668"/>
              <a:gd name="connsiteX5" fmla="*/ 0 w 6843944"/>
              <a:gd name="connsiteY5" fmla="*/ 650008 h 9020668"/>
              <a:gd name="connsiteX6" fmla="*/ 183717 w 6843944"/>
              <a:gd name="connsiteY6" fmla="*/ 544373 h 9020668"/>
              <a:gd name="connsiteX7" fmla="*/ 2333610 w 6843944"/>
              <a:gd name="connsiteY7" fmla="*/ 0 h 902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944" h="9020668">
                <a:moveTo>
                  <a:pt x="2333610" y="0"/>
                </a:moveTo>
                <a:cubicBezTo>
                  <a:pt x="4824599" y="0"/>
                  <a:pt x="6843944" y="2019345"/>
                  <a:pt x="6843944" y="4510334"/>
                </a:cubicBezTo>
                <a:cubicBezTo>
                  <a:pt x="6843944" y="7001323"/>
                  <a:pt x="4824599" y="9020668"/>
                  <a:pt x="2333610" y="9020668"/>
                </a:cubicBezTo>
                <a:cubicBezTo>
                  <a:pt x="1555176" y="9020668"/>
                  <a:pt x="822801" y="8823466"/>
                  <a:pt x="183717" y="8476295"/>
                </a:cubicBezTo>
                <a:lnTo>
                  <a:pt x="0" y="8370660"/>
                </a:lnTo>
                <a:lnTo>
                  <a:pt x="0" y="650008"/>
                </a:lnTo>
                <a:lnTo>
                  <a:pt x="183717" y="544373"/>
                </a:lnTo>
                <a:cubicBezTo>
                  <a:pt x="822801" y="197202"/>
                  <a:pt x="1555176" y="0"/>
                  <a:pt x="23336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2113007"/>
            <a:ext cx="10689308" cy="2631989"/>
          </a:xfrm>
        </p:spPr>
        <p:txBody>
          <a:bodyPr anchor="ctr">
            <a:normAutofit/>
          </a:bodyPr>
          <a:lstStyle>
            <a:lvl1pPr>
              <a:defRPr lang="en-US" sz="5750" kern="1200" baseline="0" dirty="0" smtClean="0">
                <a:solidFill>
                  <a:schemeClr val="accent1"/>
                </a:solidFill>
                <a:latin typeface="+mn-lt"/>
                <a:ea typeface="+mn-ea"/>
                <a:cs typeface="+mn-cs"/>
              </a:defRPr>
            </a:lvl1pPr>
          </a:lstStyle>
          <a:p>
            <a:pPr lvl="0"/>
            <a:r>
              <a:rPr lang="en-US"/>
              <a:t>Enter a big idea or statement here of no more than 3 lines.</a:t>
            </a:r>
            <a:br>
              <a:rPr lang="en-US"/>
            </a:br>
            <a:r>
              <a:rPr lang="en-US"/>
              <a:t>Use two sentences if you need.</a:t>
            </a:r>
          </a:p>
        </p:txBody>
      </p:sp>
    </p:spTree>
    <p:extLst>
      <p:ext uri="{BB962C8B-B14F-4D97-AF65-F5344CB8AC3E}">
        <p14:creationId xmlns:p14="http://schemas.microsoft.com/office/powerpoint/2010/main" val="2900110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mber_statement 1">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CCAD549C-43F5-4976-99C0-FD5C2F196884}"/>
              </a:ext>
            </a:extLst>
          </p:cNvPr>
          <p:cNvSpPr/>
          <p:nvPr userDrawn="1"/>
        </p:nvSpPr>
        <p:spPr>
          <a:xfrm>
            <a:off x="-1" y="1173833"/>
            <a:ext cx="3421527" cy="4510334"/>
          </a:xfrm>
          <a:custGeom>
            <a:avLst/>
            <a:gdLst>
              <a:gd name="connsiteX0" fmla="*/ 2333610 w 6843944"/>
              <a:gd name="connsiteY0" fmla="*/ 0 h 9020668"/>
              <a:gd name="connsiteX1" fmla="*/ 6843944 w 6843944"/>
              <a:gd name="connsiteY1" fmla="*/ 4510334 h 9020668"/>
              <a:gd name="connsiteX2" fmla="*/ 2333610 w 6843944"/>
              <a:gd name="connsiteY2" fmla="*/ 9020668 h 9020668"/>
              <a:gd name="connsiteX3" fmla="*/ 183717 w 6843944"/>
              <a:gd name="connsiteY3" fmla="*/ 8476295 h 9020668"/>
              <a:gd name="connsiteX4" fmla="*/ 0 w 6843944"/>
              <a:gd name="connsiteY4" fmla="*/ 8370660 h 9020668"/>
              <a:gd name="connsiteX5" fmla="*/ 0 w 6843944"/>
              <a:gd name="connsiteY5" fmla="*/ 650008 h 9020668"/>
              <a:gd name="connsiteX6" fmla="*/ 183717 w 6843944"/>
              <a:gd name="connsiteY6" fmla="*/ 544373 h 9020668"/>
              <a:gd name="connsiteX7" fmla="*/ 2333610 w 6843944"/>
              <a:gd name="connsiteY7" fmla="*/ 0 h 902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944" h="9020668">
                <a:moveTo>
                  <a:pt x="2333610" y="0"/>
                </a:moveTo>
                <a:cubicBezTo>
                  <a:pt x="4824599" y="0"/>
                  <a:pt x="6843944" y="2019345"/>
                  <a:pt x="6843944" y="4510334"/>
                </a:cubicBezTo>
                <a:cubicBezTo>
                  <a:pt x="6843944" y="7001323"/>
                  <a:pt x="4824599" y="9020668"/>
                  <a:pt x="2333610" y="9020668"/>
                </a:cubicBezTo>
                <a:cubicBezTo>
                  <a:pt x="1555176" y="9020668"/>
                  <a:pt x="822801" y="8823466"/>
                  <a:pt x="183717" y="8476295"/>
                </a:cubicBezTo>
                <a:lnTo>
                  <a:pt x="0" y="8370660"/>
                </a:lnTo>
                <a:lnTo>
                  <a:pt x="0" y="650008"/>
                </a:lnTo>
                <a:lnTo>
                  <a:pt x="183717" y="544373"/>
                </a:lnTo>
                <a:cubicBezTo>
                  <a:pt x="822801" y="197202"/>
                  <a:pt x="1555176" y="0"/>
                  <a:pt x="23336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2113007"/>
            <a:ext cx="10689308" cy="2631989"/>
          </a:xfrm>
        </p:spPr>
        <p:txBody>
          <a:bodyPr anchor="ctr">
            <a:normAutofit/>
          </a:bodyPr>
          <a:lstStyle>
            <a:lvl1pPr>
              <a:defRPr lang="en-US" sz="5750" kern="1200" baseline="0" dirty="0" smtClean="0">
                <a:solidFill>
                  <a:schemeClr val="accent2"/>
                </a:solidFill>
                <a:latin typeface="+mn-lt"/>
                <a:ea typeface="+mn-ea"/>
                <a:cs typeface="+mn-cs"/>
              </a:defRPr>
            </a:lvl1pPr>
          </a:lstStyle>
          <a:p>
            <a:pPr lvl="0"/>
            <a:r>
              <a:rPr lang="en-US"/>
              <a:t>Enter a big idea or statement here of no more than 3 lines.</a:t>
            </a:r>
            <a:br>
              <a:rPr lang="en-US"/>
            </a:br>
            <a:r>
              <a:rPr lang="en-US"/>
              <a:t>Use two sentences if you need.</a:t>
            </a:r>
          </a:p>
        </p:txBody>
      </p:sp>
    </p:spTree>
    <p:extLst>
      <p:ext uri="{BB962C8B-B14F-4D97-AF65-F5344CB8AC3E}">
        <p14:creationId xmlns:p14="http://schemas.microsoft.com/office/powerpoint/2010/main" val="3342363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d_statement 1">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B167079-B927-4C97-ABA0-90C8851067D4}"/>
              </a:ext>
            </a:extLst>
          </p:cNvPr>
          <p:cNvSpPr/>
          <p:nvPr userDrawn="1"/>
        </p:nvSpPr>
        <p:spPr>
          <a:xfrm>
            <a:off x="-1" y="1173833"/>
            <a:ext cx="3421527" cy="4510334"/>
          </a:xfrm>
          <a:custGeom>
            <a:avLst/>
            <a:gdLst>
              <a:gd name="connsiteX0" fmla="*/ 2333610 w 6843944"/>
              <a:gd name="connsiteY0" fmla="*/ 0 h 9020668"/>
              <a:gd name="connsiteX1" fmla="*/ 6843944 w 6843944"/>
              <a:gd name="connsiteY1" fmla="*/ 4510334 h 9020668"/>
              <a:gd name="connsiteX2" fmla="*/ 2333610 w 6843944"/>
              <a:gd name="connsiteY2" fmla="*/ 9020668 h 9020668"/>
              <a:gd name="connsiteX3" fmla="*/ 183717 w 6843944"/>
              <a:gd name="connsiteY3" fmla="*/ 8476295 h 9020668"/>
              <a:gd name="connsiteX4" fmla="*/ 0 w 6843944"/>
              <a:gd name="connsiteY4" fmla="*/ 8370660 h 9020668"/>
              <a:gd name="connsiteX5" fmla="*/ 0 w 6843944"/>
              <a:gd name="connsiteY5" fmla="*/ 650008 h 9020668"/>
              <a:gd name="connsiteX6" fmla="*/ 183717 w 6843944"/>
              <a:gd name="connsiteY6" fmla="*/ 544373 h 9020668"/>
              <a:gd name="connsiteX7" fmla="*/ 2333610 w 6843944"/>
              <a:gd name="connsiteY7" fmla="*/ 0 h 902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944" h="9020668">
                <a:moveTo>
                  <a:pt x="2333610" y="0"/>
                </a:moveTo>
                <a:cubicBezTo>
                  <a:pt x="4824599" y="0"/>
                  <a:pt x="6843944" y="2019345"/>
                  <a:pt x="6843944" y="4510334"/>
                </a:cubicBezTo>
                <a:cubicBezTo>
                  <a:pt x="6843944" y="7001323"/>
                  <a:pt x="4824599" y="9020668"/>
                  <a:pt x="2333610" y="9020668"/>
                </a:cubicBezTo>
                <a:cubicBezTo>
                  <a:pt x="1555176" y="9020668"/>
                  <a:pt x="822801" y="8823466"/>
                  <a:pt x="183717" y="8476295"/>
                </a:cubicBezTo>
                <a:lnTo>
                  <a:pt x="0" y="8370660"/>
                </a:lnTo>
                <a:lnTo>
                  <a:pt x="0" y="650008"/>
                </a:lnTo>
                <a:lnTo>
                  <a:pt x="183717" y="544373"/>
                </a:lnTo>
                <a:cubicBezTo>
                  <a:pt x="822801" y="197202"/>
                  <a:pt x="1555176" y="0"/>
                  <a:pt x="23336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2113007"/>
            <a:ext cx="10689308" cy="2631989"/>
          </a:xfrm>
        </p:spPr>
        <p:txBody>
          <a:bodyPr anchor="ctr">
            <a:normAutofit/>
          </a:bodyPr>
          <a:lstStyle>
            <a:lvl1pPr>
              <a:defRPr lang="en-US" sz="5750" kern="1200" baseline="0" dirty="0" smtClean="0">
                <a:solidFill>
                  <a:schemeClr val="tx2"/>
                </a:solidFill>
                <a:latin typeface="+mn-lt"/>
                <a:ea typeface="+mn-ea"/>
                <a:cs typeface="+mn-cs"/>
              </a:defRPr>
            </a:lvl1pPr>
          </a:lstStyle>
          <a:p>
            <a:pPr lvl="0"/>
            <a:r>
              <a:rPr lang="en-US"/>
              <a:t>Enter a big idea or statement here of no more than 3 lines.</a:t>
            </a:r>
            <a:br>
              <a:rPr lang="en-US"/>
            </a:br>
            <a:r>
              <a:rPr lang="en-US"/>
              <a:t>Use two sentences if you need.</a:t>
            </a:r>
          </a:p>
        </p:txBody>
      </p:sp>
    </p:spTree>
    <p:extLst>
      <p:ext uri="{BB962C8B-B14F-4D97-AF65-F5344CB8AC3E}">
        <p14:creationId xmlns:p14="http://schemas.microsoft.com/office/powerpoint/2010/main" val="3245047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_statement 1">
    <p:bg>
      <p:bgPr>
        <a:solidFill>
          <a:schemeClr val="bg2">
            <a:lumMod val="20000"/>
            <a:lumOff val="80000"/>
            <a:alpha val="55000"/>
          </a:schemeClr>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349245E-2413-4E5D-AF26-7295AF9A5543}"/>
              </a:ext>
            </a:extLst>
          </p:cNvPr>
          <p:cNvSpPr/>
          <p:nvPr userDrawn="1"/>
        </p:nvSpPr>
        <p:spPr>
          <a:xfrm>
            <a:off x="-1" y="1173833"/>
            <a:ext cx="3421527" cy="4510334"/>
          </a:xfrm>
          <a:custGeom>
            <a:avLst/>
            <a:gdLst>
              <a:gd name="connsiteX0" fmla="*/ 2333610 w 6843944"/>
              <a:gd name="connsiteY0" fmla="*/ 0 h 9020668"/>
              <a:gd name="connsiteX1" fmla="*/ 6843944 w 6843944"/>
              <a:gd name="connsiteY1" fmla="*/ 4510334 h 9020668"/>
              <a:gd name="connsiteX2" fmla="*/ 2333610 w 6843944"/>
              <a:gd name="connsiteY2" fmla="*/ 9020668 h 9020668"/>
              <a:gd name="connsiteX3" fmla="*/ 183717 w 6843944"/>
              <a:gd name="connsiteY3" fmla="*/ 8476295 h 9020668"/>
              <a:gd name="connsiteX4" fmla="*/ 0 w 6843944"/>
              <a:gd name="connsiteY4" fmla="*/ 8370660 h 9020668"/>
              <a:gd name="connsiteX5" fmla="*/ 0 w 6843944"/>
              <a:gd name="connsiteY5" fmla="*/ 650008 h 9020668"/>
              <a:gd name="connsiteX6" fmla="*/ 183717 w 6843944"/>
              <a:gd name="connsiteY6" fmla="*/ 544373 h 9020668"/>
              <a:gd name="connsiteX7" fmla="*/ 2333610 w 6843944"/>
              <a:gd name="connsiteY7" fmla="*/ 0 h 902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944" h="9020668">
                <a:moveTo>
                  <a:pt x="2333610" y="0"/>
                </a:moveTo>
                <a:cubicBezTo>
                  <a:pt x="4824599" y="0"/>
                  <a:pt x="6843944" y="2019345"/>
                  <a:pt x="6843944" y="4510334"/>
                </a:cubicBezTo>
                <a:cubicBezTo>
                  <a:pt x="6843944" y="7001323"/>
                  <a:pt x="4824599" y="9020668"/>
                  <a:pt x="2333610" y="9020668"/>
                </a:cubicBezTo>
                <a:cubicBezTo>
                  <a:pt x="1555176" y="9020668"/>
                  <a:pt x="822801" y="8823466"/>
                  <a:pt x="183717" y="8476295"/>
                </a:cubicBezTo>
                <a:lnTo>
                  <a:pt x="0" y="8370660"/>
                </a:lnTo>
                <a:lnTo>
                  <a:pt x="0" y="650008"/>
                </a:lnTo>
                <a:lnTo>
                  <a:pt x="183717" y="544373"/>
                </a:lnTo>
                <a:cubicBezTo>
                  <a:pt x="822801" y="197202"/>
                  <a:pt x="1555176" y="0"/>
                  <a:pt x="23336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2113007"/>
            <a:ext cx="10689308" cy="2631989"/>
          </a:xfrm>
        </p:spPr>
        <p:txBody>
          <a:bodyPr anchor="ctr">
            <a:normAutofit/>
          </a:bodyPr>
          <a:lstStyle>
            <a:lvl1pPr>
              <a:defRPr lang="en-US" sz="5750" kern="1200" baseline="0" dirty="0" smtClean="0">
                <a:solidFill>
                  <a:schemeClr val="bg2"/>
                </a:solidFill>
                <a:latin typeface="+mn-lt"/>
                <a:ea typeface="+mn-ea"/>
                <a:cs typeface="+mn-cs"/>
              </a:defRPr>
            </a:lvl1pPr>
          </a:lstStyle>
          <a:p>
            <a:pPr lvl="0"/>
            <a:r>
              <a:rPr lang="en-US"/>
              <a:t>Enter a big idea or statement here of no more than 3 lines.</a:t>
            </a:r>
            <a:br>
              <a:rPr lang="en-US"/>
            </a:br>
            <a:r>
              <a:rPr lang="en-US"/>
              <a:t>Use two sentences if you need.</a:t>
            </a:r>
          </a:p>
        </p:txBody>
      </p:sp>
    </p:spTree>
    <p:extLst>
      <p:ext uri="{BB962C8B-B14F-4D97-AF65-F5344CB8AC3E}">
        <p14:creationId xmlns:p14="http://schemas.microsoft.com/office/powerpoint/2010/main" val="32937132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rkamber_statement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5E249BF-D249-4532-A051-E8C0299CBB8E}"/>
              </a:ext>
            </a:extLst>
          </p:cNvPr>
          <p:cNvSpPr/>
          <p:nvPr userDrawn="1"/>
        </p:nvSpPr>
        <p:spPr>
          <a:xfrm>
            <a:off x="-1" y="1173833"/>
            <a:ext cx="3421527" cy="4510334"/>
          </a:xfrm>
          <a:custGeom>
            <a:avLst/>
            <a:gdLst>
              <a:gd name="connsiteX0" fmla="*/ 2333610 w 6843944"/>
              <a:gd name="connsiteY0" fmla="*/ 0 h 9020668"/>
              <a:gd name="connsiteX1" fmla="*/ 6843944 w 6843944"/>
              <a:gd name="connsiteY1" fmla="*/ 4510334 h 9020668"/>
              <a:gd name="connsiteX2" fmla="*/ 2333610 w 6843944"/>
              <a:gd name="connsiteY2" fmla="*/ 9020668 h 9020668"/>
              <a:gd name="connsiteX3" fmla="*/ 183717 w 6843944"/>
              <a:gd name="connsiteY3" fmla="*/ 8476295 h 9020668"/>
              <a:gd name="connsiteX4" fmla="*/ 0 w 6843944"/>
              <a:gd name="connsiteY4" fmla="*/ 8370660 h 9020668"/>
              <a:gd name="connsiteX5" fmla="*/ 0 w 6843944"/>
              <a:gd name="connsiteY5" fmla="*/ 650008 h 9020668"/>
              <a:gd name="connsiteX6" fmla="*/ 183717 w 6843944"/>
              <a:gd name="connsiteY6" fmla="*/ 544373 h 9020668"/>
              <a:gd name="connsiteX7" fmla="*/ 2333610 w 6843944"/>
              <a:gd name="connsiteY7" fmla="*/ 0 h 902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944" h="9020668">
                <a:moveTo>
                  <a:pt x="2333610" y="0"/>
                </a:moveTo>
                <a:cubicBezTo>
                  <a:pt x="4824599" y="0"/>
                  <a:pt x="6843944" y="2019345"/>
                  <a:pt x="6843944" y="4510334"/>
                </a:cubicBezTo>
                <a:cubicBezTo>
                  <a:pt x="6843944" y="7001323"/>
                  <a:pt x="4824599" y="9020668"/>
                  <a:pt x="2333610" y="9020668"/>
                </a:cubicBezTo>
                <a:cubicBezTo>
                  <a:pt x="1555176" y="9020668"/>
                  <a:pt x="822801" y="8823466"/>
                  <a:pt x="183717" y="8476295"/>
                </a:cubicBezTo>
                <a:lnTo>
                  <a:pt x="0" y="8370660"/>
                </a:lnTo>
                <a:lnTo>
                  <a:pt x="0" y="650008"/>
                </a:lnTo>
                <a:lnTo>
                  <a:pt x="183717" y="544373"/>
                </a:lnTo>
                <a:cubicBezTo>
                  <a:pt x="822801" y="197202"/>
                  <a:pt x="1555176" y="0"/>
                  <a:pt x="23336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A1ED6E1C-AE35-E249-A8E8-0D317F27C83D}"/>
              </a:ext>
            </a:extLst>
          </p:cNvPr>
          <p:cNvSpPr>
            <a:spLocks noGrp="1"/>
          </p:cNvSpPr>
          <p:nvPr>
            <p:ph type="title" hasCustomPrompt="1"/>
          </p:nvPr>
        </p:nvSpPr>
        <p:spPr>
          <a:xfrm>
            <a:off x="701903" y="2113007"/>
            <a:ext cx="10689308" cy="2631989"/>
          </a:xfrm>
        </p:spPr>
        <p:txBody>
          <a:bodyPr anchor="ctr">
            <a:normAutofit/>
          </a:bodyPr>
          <a:lstStyle>
            <a:lvl1pPr>
              <a:defRPr lang="en-US" sz="5750" kern="1200" baseline="0" dirty="0" smtClean="0">
                <a:solidFill>
                  <a:schemeClr val="accent2"/>
                </a:solidFill>
                <a:latin typeface="+mn-lt"/>
                <a:ea typeface="+mn-ea"/>
                <a:cs typeface="+mn-cs"/>
              </a:defRPr>
            </a:lvl1pPr>
          </a:lstStyle>
          <a:p>
            <a:pPr lvl="0"/>
            <a:r>
              <a:rPr lang="en-US"/>
              <a:t>Enter a big idea or statement here of no more than 3 lines.</a:t>
            </a:r>
            <a:br>
              <a:rPr lang="en-US"/>
            </a:br>
            <a:r>
              <a:rPr lang="en-US"/>
              <a:t>Use two sentences if you need.</a:t>
            </a:r>
          </a:p>
        </p:txBody>
      </p:sp>
    </p:spTree>
    <p:extLst>
      <p:ext uri="{BB962C8B-B14F-4D97-AF65-F5344CB8AC3E}">
        <p14:creationId xmlns:p14="http://schemas.microsoft.com/office/powerpoint/2010/main" val="19771616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description side by s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CAD7743-4C28-4BC0-9CE3-6D01F1C88D24}"/>
              </a:ext>
              <a:ext uri="{C183D7F6-B498-43B3-948B-1728B52AA6E4}">
                <adec:decorative xmlns:adec="http://schemas.microsoft.com/office/drawing/2017/decorative" val="1"/>
              </a:ext>
            </a:extLst>
          </p:cNvPr>
          <p:cNvSpPr/>
          <p:nvPr/>
        </p:nvSpPr>
        <p:spPr>
          <a:xfrm>
            <a:off x="1" y="1630932"/>
            <a:ext cx="2550839" cy="3596136"/>
          </a:xfrm>
          <a:custGeom>
            <a:avLst/>
            <a:gdLst>
              <a:gd name="connsiteX0" fmla="*/ 1506205 w 5102341"/>
              <a:gd name="connsiteY0" fmla="*/ 0 h 7192272"/>
              <a:gd name="connsiteX1" fmla="*/ 5102341 w 5102341"/>
              <a:gd name="connsiteY1" fmla="*/ 3596136 h 7192272"/>
              <a:gd name="connsiteX2" fmla="*/ 1506205 w 5102341"/>
              <a:gd name="connsiteY2" fmla="*/ 7192272 h 7192272"/>
              <a:gd name="connsiteX3" fmla="*/ 106427 w 5102341"/>
              <a:gd name="connsiteY3" fmla="*/ 6909670 h 7192272"/>
              <a:gd name="connsiteX4" fmla="*/ 0 w 5102341"/>
              <a:gd name="connsiteY4" fmla="*/ 6861555 h 7192272"/>
              <a:gd name="connsiteX5" fmla="*/ 0 w 5102341"/>
              <a:gd name="connsiteY5" fmla="*/ 330717 h 7192272"/>
              <a:gd name="connsiteX6" fmla="*/ 106427 w 5102341"/>
              <a:gd name="connsiteY6" fmla="*/ 282602 h 7192272"/>
              <a:gd name="connsiteX7" fmla="*/ 1506205 w 5102341"/>
              <a:gd name="connsiteY7" fmla="*/ 0 h 719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2341" h="7192272">
                <a:moveTo>
                  <a:pt x="1506205" y="0"/>
                </a:moveTo>
                <a:cubicBezTo>
                  <a:pt x="3492296" y="0"/>
                  <a:pt x="5102341" y="1610045"/>
                  <a:pt x="5102341" y="3596136"/>
                </a:cubicBezTo>
                <a:cubicBezTo>
                  <a:pt x="5102341" y="5582227"/>
                  <a:pt x="3492296" y="7192272"/>
                  <a:pt x="1506205" y="7192272"/>
                </a:cubicBezTo>
                <a:cubicBezTo>
                  <a:pt x="1009682" y="7192272"/>
                  <a:pt x="536662" y="7091644"/>
                  <a:pt x="106427" y="6909670"/>
                </a:cubicBezTo>
                <a:lnTo>
                  <a:pt x="0" y="6861555"/>
                </a:lnTo>
                <a:lnTo>
                  <a:pt x="0" y="330717"/>
                </a:lnTo>
                <a:lnTo>
                  <a:pt x="106427" y="282602"/>
                </a:lnTo>
                <a:cubicBezTo>
                  <a:pt x="536662" y="100628"/>
                  <a:pt x="1009682" y="0"/>
                  <a:pt x="1506205"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 name="Title 1">
            <a:extLst>
              <a:ext uri="{FF2B5EF4-FFF2-40B4-BE49-F238E27FC236}">
                <a16:creationId xmlns:a16="http://schemas.microsoft.com/office/drawing/2014/main" id="{27E48731-845E-3741-BBDC-C99A2D5F8396}"/>
              </a:ext>
            </a:extLst>
          </p:cNvPr>
          <p:cNvSpPr>
            <a:spLocks noGrp="1"/>
          </p:cNvSpPr>
          <p:nvPr>
            <p:ph type="title" hasCustomPrompt="1"/>
          </p:nvPr>
        </p:nvSpPr>
        <p:spPr>
          <a:xfrm>
            <a:off x="1103352" y="2386076"/>
            <a:ext cx="4496619" cy="2038252"/>
          </a:xfrm>
        </p:spPr>
        <p:txBody>
          <a:bodyPr>
            <a:normAutofit/>
          </a:bodyPr>
          <a:lstStyle>
            <a:lvl1pPr>
              <a:defRPr lang="en-US" sz="4400" kern="1200" baseline="0" smtClean="0">
                <a:solidFill>
                  <a:schemeClr val="accent2"/>
                </a:solidFill>
                <a:latin typeface="+mj-lt"/>
                <a:ea typeface="+mn-ea"/>
                <a:cs typeface="+mn-cs"/>
              </a:defRPr>
            </a:lvl1pPr>
          </a:lstStyle>
          <a:p>
            <a:pPr lvl="0"/>
            <a:r>
              <a:rPr lang="en-US"/>
              <a:t>Enter slide title</a:t>
            </a:r>
            <a:br>
              <a:rPr lang="en-US"/>
            </a:br>
            <a:r>
              <a:rPr lang="en-US"/>
              <a:t>here in less than three lines</a:t>
            </a:r>
          </a:p>
        </p:txBody>
      </p:sp>
      <p:sp>
        <p:nvSpPr>
          <p:cNvPr id="3" name="Text Placeholder 2">
            <a:extLst>
              <a:ext uri="{FF2B5EF4-FFF2-40B4-BE49-F238E27FC236}">
                <a16:creationId xmlns:a16="http://schemas.microsoft.com/office/drawing/2014/main" id="{5BBEBA8B-8A89-9A49-B5AB-8F3EAA3BBA7B}"/>
              </a:ext>
            </a:extLst>
          </p:cNvPr>
          <p:cNvSpPr>
            <a:spLocks noGrp="1"/>
          </p:cNvSpPr>
          <p:nvPr>
            <p:ph type="body" sz="quarter" idx="11" hasCustomPrompt="1"/>
          </p:nvPr>
        </p:nvSpPr>
        <p:spPr>
          <a:xfrm>
            <a:off x="6705521" y="2386076"/>
            <a:ext cx="4685691" cy="2052870"/>
          </a:xfrm>
        </p:spPr>
        <p:txBody>
          <a:bodyPr>
            <a:normAutofit/>
          </a:bodyPr>
          <a:lstStyle>
            <a:lvl1pPr>
              <a:lnSpc>
                <a:spcPts val="3215"/>
              </a:lnSpc>
              <a:spcBef>
                <a:spcPts val="500"/>
              </a:spcBef>
              <a:defRPr sz="2400"/>
            </a:lvl1pPr>
          </a:lstStyle>
          <a:p>
            <a:pPr lvl="0"/>
            <a:r>
              <a:rPr lang="en-US"/>
              <a:t>Lorem ipsum dolor sit </a:t>
            </a:r>
            <a:r>
              <a:rPr lang="en-US" err="1"/>
              <a:t>amet</a:t>
            </a:r>
            <a:r>
              <a:rPr lang="en-US"/>
              <a:t> </a:t>
            </a:r>
            <a:r>
              <a:rPr lang="en-US" err="1"/>
              <a:t>fuga</a:t>
            </a:r>
            <a:r>
              <a:rPr lang="en-US"/>
              <a:t> sed </a:t>
            </a:r>
            <a:r>
              <a:rPr lang="en-US" err="1"/>
              <a:t>amet</a:t>
            </a:r>
            <a:r>
              <a:rPr lang="en-US"/>
              <a:t> </a:t>
            </a:r>
            <a:r>
              <a:rPr lang="en-US" err="1"/>
              <a:t>possimus</a:t>
            </a:r>
            <a:r>
              <a:rPr lang="en-US"/>
              <a:t> </a:t>
            </a:r>
            <a:r>
              <a:rPr lang="en-US" err="1"/>
              <a:t>fuga</a:t>
            </a:r>
            <a:r>
              <a:rPr lang="en-US"/>
              <a:t>. non </a:t>
            </a:r>
            <a:r>
              <a:rPr lang="en-US" err="1"/>
              <a:t>sibi</a:t>
            </a:r>
            <a:r>
              <a:rPr lang="en-US"/>
              <a:t> </a:t>
            </a:r>
            <a:r>
              <a:rPr lang="en-US" err="1"/>
              <a:t>aut</a:t>
            </a:r>
            <a:r>
              <a:rPr lang="en-US"/>
              <a:t> id </a:t>
            </a:r>
            <a:r>
              <a:rPr lang="en-US" err="1"/>
              <a:t>unum</a:t>
            </a:r>
            <a:r>
              <a:rPr lang="en-US"/>
              <a:t>. </a:t>
            </a:r>
            <a:r>
              <a:rPr lang="en-US" err="1"/>
              <a:t>quibusdam</a:t>
            </a:r>
            <a:r>
              <a:rPr lang="en-US"/>
              <a:t> </a:t>
            </a:r>
            <a:r>
              <a:rPr lang="en-US" err="1"/>
              <a:t>officii</a:t>
            </a:r>
            <a:r>
              <a:rPr lang="en-US"/>
              <a:t> </a:t>
            </a:r>
            <a:r>
              <a:rPr lang="en-US" err="1"/>
              <a:t>voluptatem</a:t>
            </a:r>
            <a:r>
              <a:rPr lang="en-US"/>
              <a:t>, </a:t>
            </a:r>
            <a:r>
              <a:rPr lang="en-US" err="1"/>
              <a:t>voluptate</a:t>
            </a:r>
            <a:r>
              <a:rPr lang="en-US"/>
              <a:t> </a:t>
            </a:r>
            <a:r>
              <a:rPr lang="en-US" err="1"/>
              <a:t>quis</a:t>
            </a:r>
            <a:r>
              <a:rPr lang="en-US"/>
              <a:t>. </a:t>
            </a:r>
            <a:r>
              <a:rPr lang="en-US" err="1"/>
              <a:t>tempor</a:t>
            </a:r>
            <a:r>
              <a:rPr lang="en-US"/>
              <a:t> in </a:t>
            </a:r>
            <a:r>
              <a:rPr lang="en-US" err="1"/>
              <a:t>ita</a:t>
            </a:r>
            <a:r>
              <a:rPr lang="en-US"/>
              <a:t> error cum. animi libero et </a:t>
            </a:r>
            <a:r>
              <a:rPr lang="en-US" err="1"/>
              <a:t>laboris</a:t>
            </a:r>
            <a:r>
              <a:rPr lang="en-US"/>
              <a:t>. </a:t>
            </a:r>
          </a:p>
        </p:txBody>
      </p:sp>
    </p:spTree>
    <p:extLst>
      <p:ext uri="{BB962C8B-B14F-4D97-AF65-F5344CB8AC3E}">
        <p14:creationId xmlns:p14="http://schemas.microsoft.com/office/powerpoint/2010/main" val="929068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3 topics">
    <p:bg>
      <p:bgPr>
        <a:solidFill>
          <a:schemeClr val="bg1"/>
        </a:solidFill>
        <a:effectLst/>
      </p:bgPr>
    </p:bg>
    <p:spTree>
      <p:nvGrpSpPr>
        <p:cNvPr id="1" name=""/>
        <p:cNvGrpSpPr/>
        <p:nvPr/>
      </p:nvGrpSpPr>
      <p:grpSpPr>
        <a:xfrm>
          <a:off x="0" y="0"/>
          <a:ext cx="0" cy="0"/>
          <a:chOff x="0" y="0"/>
          <a:chExt cx="0" cy="0"/>
        </a:xfrm>
      </p:grpSpPr>
      <p:sp>
        <p:nvSpPr>
          <p:cNvPr id="5" name="Table Placeholder 4">
            <a:extLst>
              <a:ext uri="{FF2B5EF4-FFF2-40B4-BE49-F238E27FC236}">
                <a16:creationId xmlns:a16="http://schemas.microsoft.com/office/drawing/2014/main" id="{F328462A-9244-44A4-ACF4-EA4AA8E7FE1B}"/>
              </a:ext>
            </a:extLst>
          </p:cNvPr>
          <p:cNvSpPr>
            <a:spLocks noGrp="1"/>
          </p:cNvSpPr>
          <p:nvPr>
            <p:ph type="tbl" sz="quarter" idx="18"/>
          </p:nvPr>
        </p:nvSpPr>
        <p:spPr>
          <a:xfrm>
            <a:off x="5161878" y="1162050"/>
            <a:ext cx="6267428" cy="4857750"/>
          </a:xfrm>
        </p:spPr>
        <p:txBody>
          <a:bodyPr/>
          <a:lstStyle/>
          <a:p>
            <a:r>
              <a:rPr lang="en-US"/>
              <a:t>Click icon to add table</a:t>
            </a:r>
          </a:p>
        </p:txBody>
      </p:sp>
      <p:sp>
        <p:nvSpPr>
          <p:cNvPr id="11" name="Freeform: Shape 10">
            <a:extLst>
              <a:ext uri="{FF2B5EF4-FFF2-40B4-BE49-F238E27FC236}">
                <a16:creationId xmlns:a16="http://schemas.microsoft.com/office/drawing/2014/main" id="{3FB6F719-67A0-4D38-BBFC-39DB9FCCFA3C}"/>
              </a:ext>
              <a:ext uri="{C183D7F6-B498-43B3-948B-1728B52AA6E4}">
                <adec:decorative xmlns:adec="http://schemas.microsoft.com/office/drawing/2017/decorative" val="1"/>
              </a:ext>
            </a:extLst>
          </p:cNvPr>
          <p:cNvSpPr/>
          <p:nvPr userDrawn="1"/>
        </p:nvSpPr>
        <p:spPr>
          <a:xfrm>
            <a:off x="1" y="1464995"/>
            <a:ext cx="2616525" cy="3928010"/>
          </a:xfrm>
          <a:custGeom>
            <a:avLst/>
            <a:gdLst>
              <a:gd name="connsiteX0" fmla="*/ 1305719 w 5233731"/>
              <a:gd name="connsiteY0" fmla="*/ 0 h 7856020"/>
              <a:gd name="connsiteX1" fmla="*/ 5233731 w 5233731"/>
              <a:gd name="connsiteY1" fmla="*/ 3928010 h 7856020"/>
              <a:gd name="connsiteX2" fmla="*/ 1305719 w 5233731"/>
              <a:gd name="connsiteY2" fmla="*/ 7856020 h 7856020"/>
              <a:gd name="connsiteX3" fmla="*/ 137649 w 5233731"/>
              <a:gd name="connsiteY3" fmla="*/ 7679424 h 7856020"/>
              <a:gd name="connsiteX4" fmla="*/ 0 w 5233731"/>
              <a:gd name="connsiteY4" fmla="*/ 7632849 h 7856020"/>
              <a:gd name="connsiteX5" fmla="*/ 0 w 5233731"/>
              <a:gd name="connsiteY5" fmla="*/ 223171 h 7856020"/>
              <a:gd name="connsiteX6" fmla="*/ 137649 w 5233731"/>
              <a:gd name="connsiteY6" fmla="*/ 176596 h 7856020"/>
              <a:gd name="connsiteX7" fmla="*/ 1305719 w 5233731"/>
              <a:gd name="connsiteY7" fmla="*/ 0 h 78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3731" h="7856020">
                <a:moveTo>
                  <a:pt x="1305719" y="0"/>
                </a:moveTo>
                <a:cubicBezTo>
                  <a:pt x="3475100" y="0"/>
                  <a:pt x="5233731" y="1758630"/>
                  <a:pt x="5233731" y="3928010"/>
                </a:cubicBezTo>
                <a:cubicBezTo>
                  <a:pt x="5233731" y="6097390"/>
                  <a:pt x="3475100" y="7856020"/>
                  <a:pt x="1305719" y="7856020"/>
                </a:cubicBezTo>
                <a:cubicBezTo>
                  <a:pt x="898960" y="7856020"/>
                  <a:pt x="506642" y="7794193"/>
                  <a:pt x="137649" y="7679424"/>
                </a:cubicBezTo>
                <a:lnTo>
                  <a:pt x="0" y="7632849"/>
                </a:lnTo>
                <a:lnTo>
                  <a:pt x="0" y="223171"/>
                </a:lnTo>
                <a:lnTo>
                  <a:pt x="137649" y="176596"/>
                </a:lnTo>
                <a:cubicBezTo>
                  <a:pt x="506642" y="61827"/>
                  <a:pt x="898960" y="0"/>
                  <a:pt x="1305719"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2" name="Title 1">
            <a:extLst>
              <a:ext uri="{FF2B5EF4-FFF2-40B4-BE49-F238E27FC236}">
                <a16:creationId xmlns:a16="http://schemas.microsoft.com/office/drawing/2014/main" id="{E55EE2B2-A8B6-884B-9A8B-672F6AF93BB1}"/>
              </a:ext>
            </a:extLst>
          </p:cNvPr>
          <p:cNvSpPr>
            <a:spLocks noGrp="1"/>
          </p:cNvSpPr>
          <p:nvPr>
            <p:ph type="title" hasCustomPrompt="1"/>
          </p:nvPr>
        </p:nvSpPr>
        <p:spPr>
          <a:xfrm>
            <a:off x="762695" y="2724150"/>
            <a:ext cx="3333316" cy="1409700"/>
          </a:xfrm>
        </p:spPr>
        <p:txBody>
          <a:bodyPr anchor="ctr" anchorCtr="0">
            <a:normAutofit/>
          </a:bodyPr>
          <a:lstStyle>
            <a:lvl1pPr>
              <a:defRPr lang="en-US" sz="5750" b="0" kern="1200">
                <a:solidFill>
                  <a:schemeClr val="accent2"/>
                </a:solidFill>
                <a:latin typeface="+mj-lt"/>
                <a:ea typeface="+mn-ea"/>
                <a:cs typeface="+mn-cs"/>
              </a:defRPr>
            </a:lvl1pPr>
          </a:lstStyle>
          <a:p>
            <a:r>
              <a:rPr lang="en-US"/>
              <a:t>Title here</a:t>
            </a:r>
          </a:p>
        </p:txBody>
      </p:sp>
    </p:spTree>
    <p:extLst>
      <p:ext uri="{BB962C8B-B14F-4D97-AF65-F5344CB8AC3E}">
        <p14:creationId xmlns:p14="http://schemas.microsoft.com/office/powerpoint/2010/main" val="3310264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 subtitle only">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685800"/>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your subtitle here</a:t>
            </a:r>
          </a:p>
        </p:txBody>
      </p:sp>
    </p:spTree>
    <p:extLst>
      <p:ext uri="{BB962C8B-B14F-4D97-AF65-F5344CB8AC3E}">
        <p14:creationId xmlns:p14="http://schemas.microsoft.com/office/powerpoint/2010/main" val="33081540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een title + subtitle only">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accent1"/>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685800"/>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your subtitle here</a:t>
            </a:r>
          </a:p>
        </p:txBody>
      </p:sp>
    </p:spTree>
    <p:extLst>
      <p:ext uri="{BB962C8B-B14F-4D97-AF65-F5344CB8AC3E}">
        <p14:creationId xmlns:p14="http://schemas.microsoft.com/office/powerpoint/2010/main" val="3473956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ue title + subtitle only">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bg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685800"/>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your subtitle here</a:t>
            </a:r>
          </a:p>
        </p:txBody>
      </p:sp>
    </p:spTree>
    <p:extLst>
      <p:ext uri="{BB962C8B-B14F-4D97-AF65-F5344CB8AC3E}">
        <p14:creationId xmlns:p14="http://schemas.microsoft.com/office/powerpoint/2010/main" val="1161505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ange title + subtitle only">
    <p:bg>
      <p:bgPr>
        <a:solidFill>
          <a:schemeClr val="bg1"/>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accent4"/>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685800"/>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your subtitle here</a:t>
            </a:r>
          </a:p>
        </p:txBody>
      </p:sp>
    </p:spTree>
    <p:extLst>
      <p:ext uri="{BB962C8B-B14F-4D97-AF65-F5344CB8AC3E}">
        <p14:creationId xmlns:p14="http://schemas.microsoft.com/office/powerpoint/2010/main" val="41379367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s 3 topics side by sid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3567FF3-D1A2-054D-B9BD-C1C308B49BA6}"/>
              </a:ext>
              <a:ext uri="{C183D7F6-B498-43B3-948B-1728B52AA6E4}">
                <adec:decorative xmlns:adec="http://schemas.microsoft.com/office/drawing/2017/decorative" val="1"/>
              </a:ext>
            </a:extLst>
          </p:cNvPr>
          <p:cNvSpPr/>
          <p:nvPr/>
        </p:nvSpPr>
        <p:spPr>
          <a:xfrm>
            <a:off x="4447867" y="1809244"/>
            <a:ext cx="3334437" cy="50487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FDF5C900-047C-BE42-B029-D88086CD39CB}"/>
              </a:ext>
              <a:ext uri="{C183D7F6-B498-43B3-948B-1728B52AA6E4}">
                <adec:decorative xmlns:adec="http://schemas.microsoft.com/office/drawing/2017/decorative" val="1"/>
              </a:ext>
            </a:extLst>
          </p:cNvPr>
          <p:cNvSpPr/>
          <p:nvPr/>
        </p:nvSpPr>
        <p:spPr>
          <a:xfrm>
            <a:off x="8066713" y="1809244"/>
            <a:ext cx="3334437" cy="50487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Rectangle 19">
            <a:extLst>
              <a:ext uri="{FF2B5EF4-FFF2-40B4-BE49-F238E27FC236}">
                <a16:creationId xmlns:a16="http://schemas.microsoft.com/office/drawing/2014/main" id="{67F9BE5B-CEBC-EF42-A9C1-923920C803C3}"/>
              </a:ext>
              <a:ext uri="{C183D7F6-B498-43B3-948B-1728B52AA6E4}">
                <adec:decorative xmlns:adec="http://schemas.microsoft.com/office/drawing/2017/decorative" val="1"/>
              </a:ext>
            </a:extLst>
          </p:cNvPr>
          <p:cNvSpPr/>
          <p:nvPr/>
        </p:nvSpPr>
        <p:spPr>
          <a:xfrm>
            <a:off x="774794" y="1809245"/>
            <a:ext cx="3334437" cy="50487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008EA279-326B-ED49-8802-DB9686C07336}"/>
              </a:ext>
              <a:ext uri="{C183D7F6-B498-43B3-948B-1728B52AA6E4}">
                <adec:decorative xmlns:adec="http://schemas.microsoft.com/office/drawing/2017/decorative" val="1"/>
              </a:ext>
            </a:extLst>
          </p:cNvPr>
          <p:cNvSpPr/>
          <p:nvPr/>
        </p:nvSpPr>
        <p:spPr>
          <a:xfrm flipV="1">
            <a:off x="4656258" y="2453640"/>
            <a:ext cx="457141" cy="228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800">
              <a:latin typeface="+mn-lt"/>
            </a:endParaRPr>
          </a:p>
        </p:txBody>
      </p:sp>
      <p:sp>
        <p:nvSpPr>
          <p:cNvPr id="14" name="Rectangle 13">
            <a:extLst>
              <a:ext uri="{FF2B5EF4-FFF2-40B4-BE49-F238E27FC236}">
                <a16:creationId xmlns:a16="http://schemas.microsoft.com/office/drawing/2014/main" id="{3572B217-334E-CE4A-A32B-45C131434446}"/>
              </a:ext>
              <a:ext uri="{C183D7F6-B498-43B3-948B-1728B52AA6E4}">
                <adec:decorative xmlns:adec="http://schemas.microsoft.com/office/drawing/2017/decorative" val="1"/>
              </a:ext>
            </a:extLst>
          </p:cNvPr>
          <p:cNvSpPr/>
          <p:nvPr/>
        </p:nvSpPr>
        <p:spPr>
          <a:xfrm flipV="1">
            <a:off x="8250261" y="2453640"/>
            <a:ext cx="457141" cy="228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800">
              <a:latin typeface="+mn-lt"/>
            </a:endParaRPr>
          </a:p>
        </p:txBody>
      </p:sp>
      <p:sp>
        <p:nvSpPr>
          <p:cNvPr id="23" name="Rectangle 22">
            <a:extLst>
              <a:ext uri="{FF2B5EF4-FFF2-40B4-BE49-F238E27FC236}">
                <a16:creationId xmlns:a16="http://schemas.microsoft.com/office/drawing/2014/main" id="{667BD3C9-2C74-714C-85A3-2EE06DB40E82}"/>
              </a:ext>
              <a:ext uri="{C183D7F6-B498-43B3-948B-1728B52AA6E4}">
                <adec:decorative xmlns:adec="http://schemas.microsoft.com/office/drawing/2017/decorative" val="1"/>
              </a:ext>
            </a:extLst>
          </p:cNvPr>
          <p:cNvSpPr/>
          <p:nvPr/>
        </p:nvSpPr>
        <p:spPr>
          <a:xfrm flipV="1">
            <a:off x="989742" y="2453640"/>
            <a:ext cx="457141" cy="228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800">
              <a:latin typeface="+mn-lt"/>
            </a:endParaRPr>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349739"/>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24" name="Text Placeholder 13">
            <a:extLst>
              <a:ext uri="{FF2B5EF4-FFF2-40B4-BE49-F238E27FC236}">
                <a16:creationId xmlns:a16="http://schemas.microsoft.com/office/drawing/2014/main" id="{C37AF079-B79E-DA48-AF3C-5B596EF250A5}"/>
              </a:ext>
            </a:extLst>
          </p:cNvPr>
          <p:cNvSpPr>
            <a:spLocks noGrp="1"/>
          </p:cNvSpPr>
          <p:nvPr>
            <p:ph type="body" sz="quarter" idx="10" hasCustomPrompt="1"/>
          </p:nvPr>
        </p:nvSpPr>
        <p:spPr>
          <a:xfrm>
            <a:off x="941541" y="2012373"/>
            <a:ext cx="2887490" cy="633413"/>
          </a:xfrm>
        </p:spPr>
        <p:txBody>
          <a:bodyPr>
            <a:normAutofit/>
          </a:bodyPr>
          <a:lstStyle>
            <a:lvl1pPr marL="0" indent="0">
              <a:buNone/>
              <a:defRPr sz="2200">
                <a:solidFill>
                  <a:schemeClr val="bg2"/>
                </a:solidFill>
              </a:defRPr>
            </a:lvl1pPr>
          </a:lstStyle>
          <a:p>
            <a:pPr lvl="0"/>
            <a:r>
              <a:rPr lang="en-US"/>
              <a:t>Enter topic header</a:t>
            </a:r>
          </a:p>
        </p:txBody>
      </p:sp>
      <p:sp>
        <p:nvSpPr>
          <p:cNvPr id="25" name="Text Placeholder 15">
            <a:extLst>
              <a:ext uri="{FF2B5EF4-FFF2-40B4-BE49-F238E27FC236}">
                <a16:creationId xmlns:a16="http://schemas.microsoft.com/office/drawing/2014/main" id="{4171F36A-3B5F-2741-8569-F03FD621A537}"/>
              </a:ext>
            </a:extLst>
          </p:cNvPr>
          <p:cNvSpPr>
            <a:spLocks noGrp="1"/>
          </p:cNvSpPr>
          <p:nvPr>
            <p:ph type="body" sz="quarter" idx="12" hasCustomPrompt="1"/>
          </p:nvPr>
        </p:nvSpPr>
        <p:spPr>
          <a:xfrm>
            <a:off x="966682" y="2699358"/>
            <a:ext cx="2862349" cy="3219591"/>
          </a:xfrm>
        </p:spPr>
        <p:txBody>
          <a:bodyPr>
            <a:normAutofit/>
          </a:bodyPr>
          <a:lstStyle>
            <a:lvl1pPr marL="0" indent="0">
              <a:lnSpc>
                <a:spcPts val="2160"/>
              </a:lnSpc>
              <a:buFontTx/>
              <a:buNone/>
              <a:defRPr sz="1800">
                <a:solidFill>
                  <a:schemeClr val="accent6"/>
                </a:solidFill>
                <a:latin typeface="+mn-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4622725" y="2012373"/>
            <a:ext cx="2887490" cy="633413"/>
          </a:xfrm>
        </p:spPr>
        <p:txBody>
          <a:bodyPr>
            <a:normAutofit/>
          </a:bodyPr>
          <a:lstStyle>
            <a:lvl1pPr marL="0" indent="0">
              <a:buNone/>
              <a:defRPr sz="2200">
                <a:solidFill>
                  <a:schemeClr val="bg2"/>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4647866" y="2699358"/>
            <a:ext cx="2862349" cy="3219591"/>
          </a:xfrm>
        </p:spPr>
        <p:txBody>
          <a:bodyPr>
            <a:normAutofit/>
          </a:bodyPr>
          <a:lstStyle>
            <a:lvl1pPr marL="0" indent="0">
              <a:lnSpc>
                <a:spcPts val="2160"/>
              </a:lnSpc>
              <a:buFontTx/>
              <a:buNone/>
              <a:defRPr sz="1800">
                <a:solidFill>
                  <a:schemeClr val="accent6"/>
                </a:solidFill>
                <a:latin typeface="+mn-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8225975" y="2012373"/>
            <a:ext cx="2887490" cy="633413"/>
          </a:xfrm>
        </p:spPr>
        <p:txBody>
          <a:bodyPr>
            <a:normAutofit/>
          </a:bodyPr>
          <a:lstStyle>
            <a:lvl1pPr marL="0" indent="0">
              <a:buNone/>
              <a:defRPr sz="2200">
                <a:solidFill>
                  <a:schemeClr val="bg2"/>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8251116" y="2699358"/>
            <a:ext cx="2862349" cy="3219591"/>
          </a:xfrm>
        </p:spPr>
        <p:txBody>
          <a:bodyPr>
            <a:normAutofit/>
          </a:bodyPr>
          <a:lstStyle>
            <a:lvl1pPr marL="0" indent="0">
              <a:lnSpc>
                <a:spcPts val="2160"/>
              </a:lnSpc>
              <a:buFontTx/>
              <a:buNone/>
              <a:defRPr sz="1800">
                <a:solidFill>
                  <a:schemeClr val="accent6"/>
                </a:solidFill>
                <a:latin typeface="+mn-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Tree>
    <p:extLst>
      <p:ext uri="{BB962C8B-B14F-4D97-AF65-F5344CB8AC3E}">
        <p14:creationId xmlns:p14="http://schemas.microsoft.com/office/powerpoint/2010/main" val="2447745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s main thought 2 topics">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CFA20CD-48AB-0944-B945-5016A459D462}"/>
              </a:ext>
              <a:ext uri="{C183D7F6-B498-43B3-948B-1728B52AA6E4}">
                <adec:decorative xmlns:adec="http://schemas.microsoft.com/office/drawing/2017/decorative" val="1"/>
              </a:ext>
            </a:extLst>
          </p:cNvPr>
          <p:cNvSpPr/>
          <p:nvPr userDrawn="1"/>
        </p:nvSpPr>
        <p:spPr>
          <a:xfrm>
            <a:off x="761575" y="1809244"/>
            <a:ext cx="3334437" cy="504875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FDF5C900-047C-BE42-B029-D88086CD39CB}"/>
              </a:ext>
              <a:ext uri="{C183D7F6-B498-43B3-948B-1728B52AA6E4}">
                <adec:decorative xmlns:adec="http://schemas.microsoft.com/office/drawing/2017/decorative" val="1"/>
              </a:ext>
            </a:extLst>
          </p:cNvPr>
          <p:cNvSpPr/>
          <p:nvPr/>
        </p:nvSpPr>
        <p:spPr>
          <a:xfrm>
            <a:off x="8066713" y="1809244"/>
            <a:ext cx="3334437" cy="504875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3572B217-334E-CE4A-A32B-45C131434446}"/>
              </a:ext>
              <a:ext uri="{C183D7F6-B498-43B3-948B-1728B52AA6E4}">
                <adec:decorative xmlns:adec="http://schemas.microsoft.com/office/drawing/2017/decorative" val="1"/>
              </a:ext>
            </a:extLst>
          </p:cNvPr>
          <p:cNvSpPr/>
          <p:nvPr/>
        </p:nvSpPr>
        <p:spPr>
          <a:xfrm flipV="1">
            <a:off x="8250261" y="2476500"/>
            <a:ext cx="457141" cy="228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800">
              <a:latin typeface="+mn-lt"/>
            </a:endParaRPr>
          </a:p>
        </p:txBody>
      </p:sp>
      <p:sp>
        <p:nvSpPr>
          <p:cNvPr id="8" name="Rectangle 7">
            <a:extLst>
              <a:ext uri="{FF2B5EF4-FFF2-40B4-BE49-F238E27FC236}">
                <a16:creationId xmlns:a16="http://schemas.microsoft.com/office/drawing/2014/main" id="{93567FF3-D1A2-054D-B9BD-C1C308B49BA6}"/>
              </a:ext>
              <a:ext uri="{C183D7F6-B498-43B3-948B-1728B52AA6E4}">
                <adec:decorative xmlns:adec="http://schemas.microsoft.com/office/drawing/2017/decorative" val="1"/>
              </a:ext>
            </a:extLst>
          </p:cNvPr>
          <p:cNvSpPr/>
          <p:nvPr/>
        </p:nvSpPr>
        <p:spPr>
          <a:xfrm>
            <a:off x="4447867" y="1809244"/>
            <a:ext cx="3334437" cy="504875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008EA279-326B-ED49-8802-DB9686C07336}"/>
              </a:ext>
              <a:ext uri="{C183D7F6-B498-43B3-948B-1728B52AA6E4}">
                <adec:decorative xmlns:adec="http://schemas.microsoft.com/office/drawing/2017/decorative" val="1"/>
              </a:ext>
            </a:extLst>
          </p:cNvPr>
          <p:cNvSpPr/>
          <p:nvPr/>
        </p:nvSpPr>
        <p:spPr>
          <a:xfrm flipV="1">
            <a:off x="4656258" y="2476500"/>
            <a:ext cx="457141" cy="228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800">
              <a:latin typeface="+mn-lt"/>
            </a:endParaRPr>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349739"/>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6" name="Text Placeholder 5">
            <a:extLst>
              <a:ext uri="{FF2B5EF4-FFF2-40B4-BE49-F238E27FC236}">
                <a16:creationId xmlns:a16="http://schemas.microsoft.com/office/drawing/2014/main" id="{B322C04B-DDBA-C748-941E-97C804CD129D}"/>
              </a:ext>
            </a:extLst>
          </p:cNvPr>
          <p:cNvSpPr>
            <a:spLocks noGrp="1"/>
          </p:cNvSpPr>
          <p:nvPr>
            <p:ph type="body" sz="quarter" idx="17" hasCustomPrompt="1"/>
          </p:nvPr>
        </p:nvSpPr>
        <p:spPr>
          <a:xfrm>
            <a:off x="790472" y="2012372"/>
            <a:ext cx="3305539" cy="1416628"/>
          </a:xfrm>
        </p:spPr>
        <p:txBody>
          <a:bodyPr lIns="457200" rIns="457200" anchor="t" anchorCtr="0">
            <a:noAutofit/>
          </a:bodyPr>
          <a:lstStyle>
            <a:lvl1pPr>
              <a:lnSpc>
                <a:spcPct val="90000"/>
              </a:lnSpc>
              <a:defRPr sz="3300" b="1" i="0">
                <a:solidFill>
                  <a:schemeClr val="accent6"/>
                </a:solidFill>
                <a:latin typeface="+mn-lt"/>
              </a:defRPr>
            </a:lvl1pPr>
            <a:lvl2pPr>
              <a:defRPr sz="2400"/>
            </a:lvl2pPr>
            <a:lvl3pPr>
              <a:defRPr sz="2400"/>
            </a:lvl3pPr>
            <a:lvl4pPr>
              <a:defRPr sz="2400"/>
            </a:lvl4pPr>
            <a:lvl5pPr>
              <a:defRPr sz="2400"/>
            </a:lvl5pPr>
          </a:lstStyle>
          <a:p>
            <a:pPr lvl="0"/>
            <a:r>
              <a:rPr lang="en-US"/>
              <a:t>Enter a big thought here in three lines</a:t>
            </a:r>
          </a:p>
        </p:txBody>
      </p:sp>
      <p:sp>
        <p:nvSpPr>
          <p:cNvPr id="32" name="Text Placeholder 5">
            <a:extLst>
              <a:ext uri="{FF2B5EF4-FFF2-40B4-BE49-F238E27FC236}">
                <a16:creationId xmlns:a16="http://schemas.microsoft.com/office/drawing/2014/main" id="{D4F088DA-C421-9849-9271-FFEE51893A4C}"/>
              </a:ext>
            </a:extLst>
          </p:cNvPr>
          <p:cNvSpPr>
            <a:spLocks noGrp="1"/>
          </p:cNvSpPr>
          <p:nvPr>
            <p:ph type="body" sz="quarter" idx="18" hasCustomPrompt="1"/>
          </p:nvPr>
        </p:nvSpPr>
        <p:spPr>
          <a:xfrm>
            <a:off x="790472" y="3429000"/>
            <a:ext cx="3305539" cy="1205753"/>
          </a:xfrm>
        </p:spPr>
        <p:txBody>
          <a:bodyPr lIns="457200" tIns="457200" rIns="457200" anchor="t" anchorCtr="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0" i="0">
                <a:solidFill>
                  <a:schemeClr val="accent6"/>
                </a:solidFill>
                <a:latin typeface="+mn-lt"/>
              </a:defRPr>
            </a:lvl1pPr>
            <a:lvl2pPr>
              <a:defRPr sz="2400"/>
            </a:lvl2pPr>
            <a:lvl3pPr>
              <a:defRPr sz="2400"/>
            </a:lvl3pPr>
            <a:lvl4pPr>
              <a:defRPr sz="2400"/>
            </a:lvl4pPr>
            <a:lvl5pPr>
              <a:defRPr sz="2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Enter a description here two or three lines</a:t>
            </a:r>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4622725" y="2012373"/>
            <a:ext cx="2887490" cy="633413"/>
          </a:xfrm>
        </p:spPr>
        <p:txBody>
          <a:bodyPr>
            <a:normAutofit/>
          </a:bodyPr>
          <a:lstStyle>
            <a:lvl1pPr marL="0" indent="0">
              <a:buNone/>
              <a:defRPr sz="2200">
                <a:solidFill>
                  <a:schemeClr val="tx1"/>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4647866" y="2699358"/>
            <a:ext cx="2862349" cy="3219591"/>
          </a:xfrm>
        </p:spPr>
        <p:txBody>
          <a:bodyPr>
            <a:normAutofit/>
          </a:bodyPr>
          <a:lstStyle>
            <a:lvl1pPr marL="285750" indent="-285750">
              <a:buFont typeface="Arial" panose="020B0604020202020204" pitchFamily="34" charset="0"/>
              <a:buChar char="•"/>
              <a:defRPr sz="1800">
                <a:solidFill>
                  <a:schemeClr val="accent6"/>
                </a:solidFill>
                <a:latin typeface="+mn-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8225975" y="2012373"/>
            <a:ext cx="2887490" cy="633413"/>
          </a:xfrm>
        </p:spPr>
        <p:txBody>
          <a:bodyPr>
            <a:normAutofit/>
          </a:bodyPr>
          <a:lstStyle>
            <a:lvl1pPr marL="0" indent="0">
              <a:buNone/>
              <a:defRPr sz="2200">
                <a:solidFill>
                  <a:schemeClr val="tx1"/>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8251116" y="2699358"/>
            <a:ext cx="2862349" cy="3219591"/>
          </a:xfrm>
        </p:spPr>
        <p:txBody>
          <a:bodyPr>
            <a:normAutofit/>
          </a:bodyPr>
          <a:lstStyle>
            <a:lvl1pPr marL="285750" indent="-285750">
              <a:buFont typeface="Arial" panose="020B0604020202020204" pitchFamily="34" charset="0"/>
              <a:buChar char="•"/>
              <a:defRPr sz="1800">
                <a:solidFill>
                  <a:schemeClr val="accent6"/>
                </a:solidFill>
                <a:latin typeface="+mn-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Tree>
    <p:extLst>
      <p:ext uri="{BB962C8B-B14F-4D97-AF65-F5344CB8AC3E}">
        <p14:creationId xmlns:p14="http://schemas.microsoft.com/office/powerpoint/2010/main" val="5293407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ain thought 2 topics">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CFA20CD-48AB-0944-B945-5016A459D462}"/>
              </a:ext>
              <a:ext uri="{C183D7F6-B498-43B3-948B-1728B52AA6E4}">
                <adec:decorative xmlns:adec="http://schemas.microsoft.com/office/drawing/2017/decorative" val="1"/>
              </a:ext>
            </a:extLst>
          </p:cNvPr>
          <p:cNvSpPr/>
          <p:nvPr userDrawn="1"/>
        </p:nvSpPr>
        <p:spPr>
          <a:xfrm>
            <a:off x="761575" y="762000"/>
            <a:ext cx="3334437" cy="609600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FDF5C900-047C-BE42-B029-D88086CD39CB}"/>
              </a:ext>
              <a:ext uri="{C183D7F6-B498-43B3-948B-1728B52AA6E4}">
                <adec:decorative xmlns:adec="http://schemas.microsoft.com/office/drawing/2017/decorative" val="1"/>
              </a:ext>
            </a:extLst>
          </p:cNvPr>
          <p:cNvSpPr/>
          <p:nvPr/>
        </p:nvSpPr>
        <p:spPr>
          <a:xfrm>
            <a:off x="8066713" y="762000"/>
            <a:ext cx="3334437" cy="60960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3572B217-334E-CE4A-A32B-45C131434446}"/>
              </a:ext>
              <a:ext uri="{C183D7F6-B498-43B3-948B-1728B52AA6E4}">
                <adec:decorative xmlns:adec="http://schemas.microsoft.com/office/drawing/2017/decorative" val="1"/>
              </a:ext>
            </a:extLst>
          </p:cNvPr>
          <p:cNvSpPr/>
          <p:nvPr/>
        </p:nvSpPr>
        <p:spPr>
          <a:xfrm flipV="1">
            <a:off x="8250261" y="1429256"/>
            <a:ext cx="457141" cy="228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800"/>
          </a:p>
        </p:txBody>
      </p:sp>
      <p:sp>
        <p:nvSpPr>
          <p:cNvPr id="8" name="Rectangle 7">
            <a:extLst>
              <a:ext uri="{FF2B5EF4-FFF2-40B4-BE49-F238E27FC236}">
                <a16:creationId xmlns:a16="http://schemas.microsoft.com/office/drawing/2014/main" id="{93567FF3-D1A2-054D-B9BD-C1C308B49BA6}"/>
              </a:ext>
              <a:ext uri="{C183D7F6-B498-43B3-948B-1728B52AA6E4}">
                <adec:decorative xmlns:adec="http://schemas.microsoft.com/office/drawing/2017/decorative" val="1"/>
              </a:ext>
            </a:extLst>
          </p:cNvPr>
          <p:cNvSpPr/>
          <p:nvPr/>
        </p:nvSpPr>
        <p:spPr>
          <a:xfrm>
            <a:off x="4447867" y="762000"/>
            <a:ext cx="3334437" cy="609600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008EA279-326B-ED49-8802-DB9686C07336}"/>
              </a:ext>
              <a:ext uri="{C183D7F6-B498-43B3-948B-1728B52AA6E4}">
                <adec:decorative xmlns:adec="http://schemas.microsoft.com/office/drawing/2017/decorative" val="1"/>
              </a:ext>
            </a:extLst>
          </p:cNvPr>
          <p:cNvSpPr/>
          <p:nvPr/>
        </p:nvSpPr>
        <p:spPr>
          <a:xfrm flipV="1">
            <a:off x="4656258" y="1429256"/>
            <a:ext cx="457141" cy="228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sz="1800"/>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90472" y="971647"/>
            <a:ext cx="3305539" cy="1321210"/>
          </a:xfrm>
          <a:prstGeom prst="rect">
            <a:avLst/>
          </a:prstGeom>
          <a:noFill/>
        </p:spPr>
        <p:txBody>
          <a:bodyPr vert="horz" lIns="457200" tIns="45720" rIns="457200" bIns="45720" rtlCol="0" anchor="t" anchorCtr="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b="1" i="0" dirty="0">
                <a:solidFill>
                  <a:schemeClr val="accent2"/>
                </a:solidFill>
                <a:latin typeface="+mn-lt"/>
                <a:ea typeface="+mn-ea"/>
                <a:cs typeface="+mn-cs"/>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Enter a big thought up to three lines</a:t>
            </a:r>
          </a:p>
        </p:txBody>
      </p:sp>
      <p:sp>
        <p:nvSpPr>
          <p:cNvPr id="32" name="Text Placeholder 5">
            <a:extLst>
              <a:ext uri="{FF2B5EF4-FFF2-40B4-BE49-F238E27FC236}">
                <a16:creationId xmlns:a16="http://schemas.microsoft.com/office/drawing/2014/main" id="{D4F088DA-C421-9849-9271-FFEE51893A4C}"/>
              </a:ext>
            </a:extLst>
          </p:cNvPr>
          <p:cNvSpPr>
            <a:spLocks noGrp="1"/>
          </p:cNvSpPr>
          <p:nvPr>
            <p:ph type="body" sz="quarter" idx="18" hasCustomPrompt="1"/>
          </p:nvPr>
        </p:nvSpPr>
        <p:spPr>
          <a:xfrm>
            <a:off x="790472" y="2381756"/>
            <a:ext cx="3305539" cy="1205753"/>
          </a:xfrm>
        </p:spPr>
        <p:txBody>
          <a:bodyPr lIns="457200" tIns="457200" rIns="457200" anchor="t" anchorCtr="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200" b="0" i="0">
                <a:solidFill>
                  <a:schemeClr val="accent6"/>
                </a:solidFill>
                <a:latin typeface="+mn-lt"/>
              </a:defRPr>
            </a:lvl1pPr>
            <a:lvl2pPr>
              <a:defRPr sz="2400"/>
            </a:lvl2pPr>
            <a:lvl3pPr>
              <a:defRPr sz="2400"/>
            </a:lvl3pPr>
            <a:lvl4pPr>
              <a:defRPr sz="2400"/>
            </a:lvl4pPr>
            <a:lvl5pPr>
              <a:defRPr sz="2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Enter a description here two or three lines</a:t>
            </a:r>
          </a:p>
        </p:txBody>
      </p:sp>
      <p:sp>
        <p:nvSpPr>
          <p:cNvPr id="26" name="Text Placeholder 13">
            <a:extLst>
              <a:ext uri="{FF2B5EF4-FFF2-40B4-BE49-F238E27FC236}">
                <a16:creationId xmlns:a16="http://schemas.microsoft.com/office/drawing/2014/main" id="{8E1FFAE3-E85A-A641-A698-6ECCEDCF713F}"/>
              </a:ext>
            </a:extLst>
          </p:cNvPr>
          <p:cNvSpPr>
            <a:spLocks noGrp="1"/>
          </p:cNvSpPr>
          <p:nvPr>
            <p:ph type="body" sz="quarter" idx="13" hasCustomPrompt="1"/>
          </p:nvPr>
        </p:nvSpPr>
        <p:spPr>
          <a:xfrm>
            <a:off x="4622725" y="965129"/>
            <a:ext cx="2887490" cy="633413"/>
          </a:xfrm>
        </p:spPr>
        <p:txBody>
          <a:bodyPr>
            <a:normAutofit/>
          </a:bodyPr>
          <a:lstStyle>
            <a:lvl1pPr marL="0" indent="0">
              <a:buNone/>
              <a:defRPr sz="2200">
                <a:solidFill>
                  <a:schemeClr val="tx1"/>
                </a:solidFill>
              </a:defRPr>
            </a:lvl1pPr>
          </a:lstStyle>
          <a:p>
            <a:pPr lvl="0"/>
            <a:r>
              <a:rPr lang="en-US"/>
              <a:t>Enter topic header</a:t>
            </a:r>
          </a:p>
        </p:txBody>
      </p:sp>
      <p:sp>
        <p:nvSpPr>
          <p:cNvPr id="27" name="Text Placeholder 15">
            <a:extLst>
              <a:ext uri="{FF2B5EF4-FFF2-40B4-BE49-F238E27FC236}">
                <a16:creationId xmlns:a16="http://schemas.microsoft.com/office/drawing/2014/main" id="{0611D151-2BF7-4C40-91FE-CD9019F6EE71}"/>
              </a:ext>
            </a:extLst>
          </p:cNvPr>
          <p:cNvSpPr>
            <a:spLocks noGrp="1"/>
          </p:cNvSpPr>
          <p:nvPr>
            <p:ph type="body" sz="quarter" idx="14" hasCustomPrompt="1"/>
          </p:nvPr>
        </p:nvSpPr>
        <p:spPr>
          <a:xfrm>
            <a:off x="4647866" y="1652114"/>
            <a:ext cx="2862349" cy="3219591"/>
          </a:xfrm>
        </p:spPr>
        <p:txBody>
          <a:bodyPr>
            <a:normAutofit/>
          </a:bodyPr>
          <a:lstStyle>
            <a:lvl1pPr marL="285750" indent="-285750">
              <a:buFont typeface="Arial" panose="020B0604020202020204" pitchFamily="34" charset="0"/>
              <a:buChar char="•"/>
              <a:defRPr sz="1800">
                <a:solidFill>
                  <a:schemeClr val="accent6"/>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
        <p:nvSpPr>
          <p:cNvPr id="28" name="Text Placeholder 13">
            <a:extLst>
              <a:ext uri="{FF2B5EF4-FFF2-40B4-BE49-F238E27FC236}">
                <a16:creationId xmlns:a16="http://schemas.microsoft.com/office/drawing/2014/main" id="{1E29A7EE-C07D-5147-B18B-AAA00E8267C4}"/>
              </a:ext>
            </a:extLst>
          </p:cNvPr>
          <p:cNvSpPr>
            <a:spLocks noGrp="1"/>
          </p:cNvSpPr>
          <p:nvPr>
            <p:ph type="body" sz="quarter" idx="15" hasCustomPrompt="1"/>
          </p:nvPr>
        </p:nvSpPr>
        <p:spPr>
          <a:xfrm>
            <a:off x="8225975" y="965129"/>
            <a:ext cx="2887490" cy="633413"/>
          </a:xfrm>
        </p:spPr>
        <p:txBody>
          <a:bodyPr>
            <a:normAutofit/>
          </a:bodyPr>
          <a:lstStyle>
            <a:lvl1pPr marL="0" indent="0">
              <a:buNone/>
              <a:defRPr sz="2200">
                <a:solidFill>
                  <a:schemeClr val="tx1"/>
                </a:solidFill>
              </a:defRPr>
            </a:lvl1pPr>
          </a:lstStyle>
          <a:p>
            <a:pPr lvl="0"/>
            <a:r>
              <a:rPr lang="en-US"/>
              <a:t>Enter topic header</a:t>
            </a:r>
          </a:p>
        </p:txBody>
      </p:sp>
      <p:sp>
        <p:nvSpPr>
          <p:cNvPr id="29" name="Text Placeholder 15">
            <a:extLst>
              <a:ext uri="{FF2B5EF4-FFF2-40B4-BE49-F238E27FC236}">
                <a16:creationId xmlns:a16="http://schemas.microsoft.com/office/drawing/2014/main" id="{36C8BC9F-7960-3B45-97D5-B8F6938FE20B}"/>
              </a:ext>
            </a:extLst>
          </p:cNvPr>
          <p:cNvSpPr>
            <a:spLocks noGrp="1"/>
          </p:cNvSpPr>
          <p:nvPr>
            <p:ph type="body" sz="quarter" idx="16" hasCustomPrompt="1"/>
          </p:nvPr>
        </p:nvSpPr>
        <p:spPr>
          <a:xfrm>
            <a:off x="8251116" y="1652114"/>
            <a:ext cx="2862349" cy="3219591"/>
          </a:xfrm>
        </p:spPr>
        <p:txBody>
          <a:bodyPr>
            <a:normAutofit/>
          </a:bodyPr>
          <a:lstStyle>
            <a:lvl1pPr marL="285750" indent="-285750">
              <a:buFont typeface="Arial" panose="020B0604020202020204" pitchFamily="34" charset="0"/>
              <a:buChar char="•"/>
              <a:defRPr sz="1800">
                <a:solidFill>
                  <a:schemeClr val="accent6"/>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lorem ipsum dolor sit </a:t>
            </a:r>
            <a:r>
              <a:rPr lang="en-US" err="1"/>
              <a:t>amet</a:t>
            </a:r>
            <a:r>
              <a:rPr lang="en-US"/>
              <a:t> </a:t>
            </a:r>
            <a:r>
              <a:rPr lang="en-US" err="1"/>
              <a:t>quis</a:t>
            </a:r>
            <a:r>
              <a:rPr lang="en-US"/>
              <a:t> et </a:t>
            </a:r>
            <a:r>
              <a:rPr lang="en-US" err="1"/>
              <a:t>quidam</a:t>
            </a:r>
            <a:r>
              <a:rPr lang="en-US"/>
              <a:t> </a:t>
            </a:r>
            <a:r>
              <a:rPr lang="en-US" err="1"/>
              <a:t>suscipit</a:t>
            </a:r>
            <a:r>
              <a:rPr lang="en-US"/>
              <a:t> quasi.</a:t>
            </a:r>
          </a:p>
          <a:p>
            <a:pPr lvl="0"/>
            <a:r>
              <a:rPr lang="en-US"/>
              <a:t>culpa </a:t>
            </a:r>
            <a:r>
              <a:rPr lang="en-US" err="1"/>
              <a:t>aut</a:t>
            </a:r>
            <a:r>
              <a:rPr lang="en-US"/>
              <a:t> </a:t>
            </a:r>
            <a:r>
              <a:rPr lang="en-US" err="1"/>
              <a:t>natus</a:t>
            </a:r>
            <a:r>
              <a:rPr lang="en-US"/>
              <a:t>, </a:t>
            </a:r>
            <a:r>
              <a:rPr lang="en-US" err="1"/>
              <a:t>quoddam</a:t>
            </a:r>
            <a:r>
              <a:rPr lang="en-US"/>
              <a:t> tempus. facilis propter </a:t>
            </a:r>
            <a:r>
              <a:rPr lang="en-US" err="1"/>
              <a:t>assumenda</a:t>
            </a:r>
            <a:endParaRPr lang="en-US"/>
          </a:p>
          <a:p>
            <a:pPr lvl="0"/>
            <a:r>
              <a:rPr lang="en-US"/>
              <a:t>quasi </a:t>
            </a:r>
            <a:r>
              <a:rPr lang="en-US" err="1"/>
              <a:t>fuit</a:t>
            </a:r>
            <a:r>
              <a:rPr lang="en-US"/>
              <a:t>. </a:t>
            </a:r>
            <a:r>
              <a:rPr lang="en-US" err="1"/>
              <a:t>unde</a:t>
            </a:r>
            <a:r>
              <a:rPr lang="en-US"/>
              <a:t> sit in </a:t>
            </a:r>
            <a:r>
              <a:rPr lang="en-US" err="1"/>
              <a:t>laborum</a:t>
            </a:r>
            <a:r>
              <a:rPr lang="en-US"/>
              <a:t> </a:t>
            </a:r>
            <a:r>
              <a:rPr lang="en-US" err="1"/>
              <a:t>inducens</a:t>
            </a:r>
            <a:r>
              <a:rPr lang="en-US"/>
              <a:t>. et </a:t>
            </a:r>
            <a:r>
              <a:rPr lang="en-US" err="1"/>
              <a:t>beatae</a:t>
            </a:r>
            <a:r>
              <a:rPr lang="en-US"/>
              <a:t> </a:t>
            </a:r>
            <a:r>
              <a:rPr lang="en-US" err="1"/>
              <a:t>vitam</a:t>
            </a:r>
            <a:r>
              <a:rPr lang="en-US"/>
              <a:t> </a:t>
            </a:r>
            <a:r>
              <a:rPr lang="en-US" err="1"/>
              <a:t>ea</a:t>
            </a:r>
            <a:r>
              <a:rPr lang="en-US"/>
              <a:t> </a:t>
            </a:r>
            <a:r>
              <a:rPr lang="en-US" err="1"/>
              <a:t>sed</a:t>
            </a:r>
            <a:endParaRPr lang="en-US"/>
          </a:p>
        </p:txBody>
      </p:sp>
    </p:spTree>
    <p:extLst>
      <p:ext uri="{BB962C8B-B14F-4D97-AF65-F5344CB8AC3E}">
        <p14:creationId xmlns:p14="http://schemas.microsoft.com/office/powerpoint/2010/main" val="5448621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s on circle">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3331C76-D749-4955-92D6-013F84FCE088}"/>
              </a:ext>
              <a:ext uri="{C183D7F6-B498-43B3-948B-1728B52AA6E4}">
                <adec:decorative xmlns:adec="http://schemas.microsoft.com/office/drawing/2017/decorative" val="1"/>
              </a:ext>
            </a:extLst>
          </p:cNvPr>
          <p:cNvSpPr/>
          <p:nvPr userDrawn="1"/>
        </p:nvSpPr>
        <p:spPr>
          <a:xfrm>
            <a:off x="0" y="1630932"/>
            <a:ext cx="2550839" cy="3596136"/>
          </a:xfrm>
          <a:custGeom>
            <a:avLst/>
            <a:gdLst>
              <a:gd name="connsiteX0" fmla="*/ 1506206 w 5102341"/>
              <a:gd name="connsiteY0" fmla="*/ 0 h 7192272"/>
              <a:gd name="connsiteX1" fmla="*/ 5097663 w 5102341"/>
              <a:gd name="connsiteY1" fmla="*/ 3411080 h 7192272"/>
              <a:gd name="connsiteX2" fmla="*/ 5102341 w 5102341"/>
              <a:gd name="connsiteY2" fmla="*/ 3596094 h 7192272"/>
              <a:gd name="connsiteX3" fmla="*/ 5102341 w 5102341"/>
              <a:gd name="connsiteY3" fmla="*/ 3596179 h 7192272"/>
              <a:gd name="connsiteX4" fmla="*/ 5097663 w 5102341"/>
              <a:gd name="connsiteY4" fmla="*/ 3781193 h 7192272"/>
              <a:gd name="connsiteX5" fmla="*/ 1506206 w 5102341"/>
              <a:gd name="connsiteY5" fmla="*/ 7192272 h 7192272"/>
              <a:gd name="connsiteX6" fmla="*/ 106428 w 5102341"/>
              <a:gd name="connsiteY6" fmla="*/ 6909670 h 7192272"/>
              <a:gd name="connsiteX7" fmla="*/ 0 w 5102341"/>
              <a:gd name="connsiteY7" fmla="*/ 6861555 h 7192272"/>
              <a:gd name="connsiteX8" fmla="*/ 0 w 5102341"/>
              <a:gd name="connsiteY8" fmla="*/ 330717 h 7192272"/>
              <a:gd name="connsiteX9" fmla="*/ 106428 w 5102341"/>
              <a:gd name="connsiteY9" fmla="*/ 282602 h 7192272"/>
              <a:gd name="connsiteX10" fmla="*/ 1506206 w 5102341"/>
              <a:gd name="connsiteY10" fmla="*/ 0 h 719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2341" h="7192272">
                <a:moveTo>
                  <a:pt x="1506206" y="0"/>
                </a:moveTo>
                <a:cubicBezTo>
                  <a:pt x="3430232" y="0"/>
                  <a:pt x="5001347" y="1510990"/>
                  <a:pt x="5097663" y="3411080"/>
                </a:cubicBezTo>
                <a:lnTo>
                  <a:pt x="5102341" y="3596094"/>
                </a:lnTo>
                <a:lnTo>
                  <a:pt x="5102341" y="3596179"/>
                </a:lnTo>
                <a:lnTo>
                  <a:pt x="5097663" y="3781193"/>
                </a:lnTo>
                <a:cubicBezTo>
                  <a:pt x="5001347" y="5681283"/>
                  <a:pt x="3430232" y="7192272"/>
                  <a:pt x="1506206" y="7192272"/>
                </a:cubicBezTo>
                <a:cubicBezTo>
                  <a:pt x="1009683" y="7192272"/>
                  <a:pt x="536663" y="7091644"/>
                  <a:pt x="106428" y="6909670"/>
                </a:cubicBezTo>
                <a:lnTo>
                  <a:pt x="0" y="6861555"/>
                </a:lnTo>
                <a:lnTo>
                  <a:pt x="0" y="330717"/>
                </a:lnTo>
                <a:lnTo>
                  <a:pt x="106428" y="282602"/>
                </a:lnTo>
                <a:cubicBezTo>
                  <a:pt x="536663" y="100628"/>
                  <a:pt x="1009683" y="0"/>
                  <a:pt x="1506206"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 name="Title 2">
            <a:extLst>
              <a:ext uri="{FF2B5EF4-FFF2-40B4-BE49-F238E27FC236}">
                <a16:creationId xmlns:a16="http://schemas.microsoft.com/office/drawing/2014/main" id="{B357BD5F-2865-1A4D-8858-392495A70891}"/>
              </a:ext>
            </a:extLst>
          </p:cNvPr>
          <p:cNvSpPr>
            <a:spLocks noGrp="1"/>
          </p:cNvSpPr>
          <p:nvPr>
            <p:ph type="title" hasCustomPrompt="1"/>
          </p:nvPr>
        </p:nvSpPr>
        <p:spPr>
          <a:xfrm>
            <a:off x="734123" y="2829698"/>
            <a:ext cx="7019012" cy="782052"/>
          </a:xfrm>
          <a:noFill/>
        </p:spPr>
        <p:txBody>
          <a:bodyPr vert="horz" lIns="0" tIns="45720" rIns="0" bIns="45720" rtlCol="0" anchor="b" anchorCtr="0">
            <a:noAutofit/>
          </a:bodyPr>
          <a:lstStyle>
            <a:lvl1pPr>
              <a:defRPr lang="en-US" sz="5750">
                <a:solidFill>
                  <a:schemeClr val="accent2"/>
                </a:solidFill>
                <a:ea typeface="+mn-ea"/>
                <a:cs typeface="+mn-cs"/>
              </a:defRPr>
            </a:lvl1pPr>
          </a:lstStyle>
          <a:p>
            <a:pPr lvl="0"/>
            <a:r>
              <a:rPr lang="en-US"/>
              <a:t>Enter slide title here</a:t>
            </a:r>
          </a:p>
        </p:txBody>
      </p:sp>
      <p:sp>
        <p:nvSpPr>
          <p:cNvPr id="27" name="Text Placeholder 30">
            <a:extLst>
              <a:ext uri="{FF2B5EF4-FFF2-40B4-BE49-F238E27FC236}">
                <a16:creationId xmlns:a16="http://schemas.microsoft.com/office/drawing/2014/main" id="{6595053C-D752-1745-BB77-A09561D3B4D9}"/>
              </a:ext>
            </a:extLst>
          </p:cNvPr>
          <p:cNvSpPr>
            <a:spLocks noGrp="1"/>
          </p:cNvSpPr>
          <p:nvPr>
            <p:ph type="body" sz="quarter" idx="11" hasCustomPrompt="1"/>
          </p:nvPr>
        </p:nvSpPr>
        <p:spPr>
          <a:xfrm>
            <a:off x="762009" y="3715040"/>
            <a:ext cx="5181612" cy="751197"/>
          </a:xfrm>
        </p:spPr>
        <p:txBody>
          <a:bodyPr>
            <a:noAutofit/>
          </a:bodyPr>
          <a:lstStyle>
            <a:lvl1pPr marL="0" indent="0">
              <a:buFontTx/>
              <a:buNone/>
              <a:defRPr sz="2700">
                <a:solidFill>
                  <a:srgbClr val="5B696B"/>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Enter your subtitle here, no more than two lines.</a:t>
            </a:r>
          </a:p>
        </p:txBody>
      </p:sp>
    </p:spTree>
    <p:extLst>
      <p:ext uri="{BB962C8B-B14F-4D97-AF65-F5344CB8AC3E}">
        <p14:creationId xmlns:p14="http://schemas.microsoft.com/office/powerpoint/2010/main" val="36602193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s on circle">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3331C76-D749-4955-92D6-013F84FCE088}"/>
              </a:ext>
              <a:ext uri="{C183D7F6-B498-43B3-948B-1728B52AA6E4}">
                <adec:decorative xmlns:adec="http://schemas.microsoft.com/office/drawing/2017/decorative" val="1"/>
              </a:ext>
            </a:extLst>
          </p:cNvPr>
          <p:cNvSpPr/>
          <p:nvPr userDrawn="1"/>
        </p:nvSpPr>
        <p:spPr>
          <a:xfrm>
            <a:off x="0" y="1630932"/>
            <a:ext cx="2550839" cy="3596136"/>
          </a:xfrm>
          <a:custGeom>
            <a:avLst/>
            <a:gdLst>
              <a:gd name="connsiteX0" fmla="*/ 1506206 w 5102341"/>
              <a:gd name="connsiteY0" fmla="*/ 0 h 7192272"/>
              <a:gd name="connsiteX1" fmla="*/ 5097663 w 5102341"/>
              <a:gd name="connsiteY1" fmla="*/ 3411080 h 7192272"/>
              <a:gd name="connsiteX2" fmla="*/ 5102341 w 5102341"/>
              <a:gd name="connsiteY2" fmla="*/ 3596094 h 7192272"/>
              <a:gd name="connsiteX3" fmla="*/ 5102341 w 5102341"/>
              <a:gd name="connsiteY3" fmla="*/ 3596179 h 7192272"/>
              <a:gd name="connsiteX4" fmla="*/ 5097663 w 5102341"/>
              <a:gd name="connsiteY4" fmla="*/ 3781193 h 7192272"/>
              <a:gd name="connsiteX5" fmla="*/ 1506206 w 5102341"/>
              <a:gd name="connsiteY5" fmla="*/ 7192272 h 7192272"/>
              <a:gd name="connsiteX6" fmla="*/ 106428 w 5102341"/>
              <a:gd name="connsiteY6" fmla="*/ 6909670 h 7192272"/>
              <a:gd name="connsiteX7" fmla="*/ 0 w 5102341"/>
              <a:gd name="connsiteY7" fmla="*/ 6861555 h 7192272"/>
              <a:gd name="connsiteX8" fmla="*/ 0 w 5102341"/>
              <a:gd name="connsiteY8" fmla="*/ 330717 h 7192272"/>
              <a:gd name="connsiteX9" fmla="*/ 106428 w 5102341"/>
              <a:gd name="connsiteY9" fmla="*/ 282602 h 7192272"/>
              <a:gd name="connsiteX10" fmla="*/ 1506206 w 5102341"/>
              <a:gd name="connsiteY10" fmla="*/ 0 h 719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2341" h="7192272">
                <a:moveTo>
                  <a:pt x="1506206" y="0"/>
                </a:moveTo>
                <a:cubicBezTo>
                  <a:pt x="3430232" y="0"/>
                  <a:pt x="5001347" y="1510990"/>
                  <a:pt x="5097663" y="3411080"/>
                </a:cubicBezTo>
                <a:lnTo>
                  <a:pt x="5102341" y="3596094"/>
                </a:lnTo>
                <a:lnTo>
                  <a:pt x="5102341" y="3596179"/>
                </a:lnTo>
                <a:lnTo>
                  <a:pt x="5097663" y="3781193"/>
                </a:lnTo>
                <a:cubicBezTo>
                  <a:pt x="5001347" y="5681283"/>
                  <a:pt x="3430232" y="7192272"/>
                  <a:pt x="1506206" y="7192272"/>
                </a:cubicBezTo>
                <a:cubicBezTo>
                  <a:pt x="1009683" y="7192272"/>
                  <a:pt x="536663" y="7091644"/>
                  <a:pt x="106428" y="6909670"/>
                </a:cubicBezTo>
                <a:lnTo>
                  <a:pt x="0" y="6861555"/>
                </a:lnTo>
                <a:lnTo>
                  <a:pt x="0" y="330717"/>
                </a:lnTo>
                <a:lnTo>
                  <a:pt x="106428" y="282602"/>
                </a:lnTo>
                <a:cubicBezTo>
                  <a:pt x="536663" y="100628"/>
                  <a:pt x="1009683" y="0"/>
                  <a:pt x="1506206"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 name="Title 2">
            <a:extLst>
              <a:ext uri="{FF2B5EF4-FFF2-40B4-BE49-F238E27FC236}">
                <a16:creationId xmlns:a16="http://schemas.microsoft.com/office/drawing/2014/main" id="{B357BD5F-2865-1A4D-8858-392495A70891}"/>
              </a:ext>
            </a:extLst>
          </p:cNvPr>
          <p:cNvSpPr>
            <a:spLocks noGrp="1"/>
          </p:cNvSpPr>
          <p:nvPr>
            <p:ph type="title" hasCustomPrompt="1"/>
          </p:nvPr>
        </p:nvSpPr>
        <p:spPr>
          <a:xfrm>
            <a:off x="734123" y="2829698"/>
            <a:ext cx="7019012" cy="782052"/>
          </a:xfrm>
          <a:noFill/>
        </p:spPr>
        <p:txBody>
          <a:bodyPr vert="horz" lIns="0" tIns="45720" rIns="0" bIns="45720" rtlCol="0" anchor="b" anchorCtr="0">
            <a:noAutofit/>
          </a:bodyPr>
          <a:lstStyle>
            <a:lvl1pPr>
              <a:defRPr lang="en-US" sz="5750">
                <a:solidFill>
                  <a:schemeClr val="tx2"/>
                </a:solidFill>
                <a:ea typeface="+mn-ea"/>
                <a:cs typeface="+mn-cs"/>
              </a:defRPr>
            </a:lvl1pPr>
          </a:lstStyle>
          <a:p>
            <a:pPr lvl="0"/>
            <a:r>
              <a:rPr lang="en-US"/>
              <a:t>Enter slide title here</a:t>
            </a:r>
          </a:p>
        </p:txBody>
      </p:sp>
      <p:sp>
        <p:nvSpPr>
          <p:cNvPr id="27" name="Text Placeholder 30">
            <a:extLst>
              <a:ext uri="{FF2B5EF4-FFF2-40B4-BE49-F238E27FC236}">
                <a16:creationId xmlns:a16="http://schemas.microsoft.com/office/drawing/2014/main" id="{6595053C-D752-1745-BB77-A09561D3B4D9}"/>
              </a:ext>
            </a:extLst>
          </p:cNvPr>
          <p:cNvSpPr>
            <a:spLocks noGrp="1"/>
          </p:cNvSpPr>
          <p:nvPr>
            <p:ph type="body" sz="quarter" idx="11" hasCustomPrompt="1"/>
          </p:nvPr>
        </p:nvSpPr>
        <p:spPr>
          <a:xfrm>
            <a:off x="762009" y="3715040"/>
            <a:ext cx="5181612" cy="751197"/>
          </a:xfrm>
        </p:spPr>
        <p:txBody>
          <a:bodyPr>
            <a:noAutofit/>
          </a:bodyPr>
          <a:lstStyle>
            <a:lvl1pPr marL="0" indent="0">
              <a:buFontTx/>
              <a:buNone/>
              <a:defRPr sz="2700">
                <a:solidFill>
                  <a:srgbClr val="5B696B"/>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Enter your subtitle here, no more than two lines.</a:t>
            </a:r>
          </a:p>
        </p:txBody>
      </p:sp>
    </p:spTree>
    <p:extLst>
      <p:ext uri="{BB962C8B-B14F-4D97-AF65-F5344CB8AC3E}">
        <p14:creationId xmlns:p14="http://schemas.microsoft.com/office/powerpoint/2010/main" val="36052918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s on circle">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3331C76-D749-4955-92D6-013F84FCE088}"/>
              </a:ext>
              <a:ext uri="{C183D7F6-B498-43B3-948B-1728B52AA6E4}">
                <adec:decorative xmlns:adec="http://schemas.microsoft.com/office/drawing/2017/decorative" val="1"/>
              </a:ext>
            </a:extLst>
          </p:cNvPr>
          <p:cNvSpPr/>
          <p:nvPr userDrawn="1"/>
        </p:nvSpPr>
        <p:spPr>
          <a:xfrm>
            <a:off x="0" y="1630932"/>
            <a:ext cx="2550839" cy="3596136"/>
          </a:xfrm>
          <a:custGeom>
            <a:avLst/>
            <a:gdLst>
              <a:gd name="connsiteX0" fmla="*/ 1506206 w 5102341"/>
              <a:gd name="connsiteY0" fmla="*/ 0 h 7192272"/>
              <a:gd name="connsiteX1" fmla="*/ 5097663 w 5102341"/>
              <a:gd name="connsiteY1" fmla="*/ 3411080 h 7192272"/>
              <a:gd name="connsiteX2" fmla="*/ 5102341 w 5102341"/>
              <a:gd name="connsiteY2" fmla="*/ 3596094 h 7192272"/>
              <a:gd name="connsiteX3" fmla="*/ 5102341 w 5102341"/>
              <a:gd name="connsiteY3" fmla="*/ 3596179 h 7192272"/>
              <a:gd name="connsiteX4" fmla="*/ 5097663 w 5102341"/>
              <a:gd name="connsiteY4" fmla="*/ 3781193 h 7192272"/>
              <a:gd name="connsiteX5" fmla="*/ 1506206 w 5102341"/>
              <a:gd name="connsiteY5" fmla="*/ 7192272 h 7192272"/>
              <a:gd name="connsiteX6" fmla="*/ 106428 w 5102341"/>
              <a:gd name="connsiteY6" fmla="*/ 6909670 h 7192272"/>
              <a:gd name="connsiteX7" fmla="*/ 0 w 5102341"/>
              <a:gd name="connsiteY7" fmla="*/ 6861555 h 7192272"/>
              <a:gd name="connsiteX8" fmla="*/ 0 w 5102341"/>
              <a:gd name="connsiteY8" fmla="*/ 330717 h 7192272"/>
              <a:gd name="connsiteX9" fmla="*/ 106428 w 5102341"/>
              <a:gd name="connsiteY9" fmla="*/ 282602 h 7192272"/>
              <a:gd name="connsiteX10" fmla="*/ 1506206 w 5102341"/>
              <a:gd name="connsiteY10" fmla="*/ 0 h 719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2341" h="7192272">
                <a:moveTo>
                  <a:pt x="1506206" y="0"/>
                </a:moveTo>
                <a:cubicBezTo>
                  <a:pt x="3430232" y="0"/>
                  <a:pt x="5001347" y="1510990"/>
                  <a:pt x="5097663" y="3411080"/>
                </a:cubicBezTo>
                <a:lnTo>
                  <a:pt x="5102341" y="3596094"/>
                </a:lnTo>
                <a:lnTo>
                  <a:pt x="5102341" y="3596179"/>
                </a:lnTo>
                <a:lnTo>
                  <a:pt x="5097663" y="3781193"/>
                </a:lnTo>
                <a:cubicBezTo>
                  <a:pt x="5001347" y="5681283"/>
                  <a:pt x="3430232" y="7192272"/>
                  <a:pt x="1506206" y="7192272"/>
                </a:cubicBezTo>
                <a:cubicBezTo>
                  <a:pt x="1009683" y="7192272"/>
                  <a:pt x="536663" y="7091644"/>
                  <a:pt x="106428" y="6909670"/>
                </a:cubicBezTo>
                <a:lnTo>
                  <a:pt x="0" y="6861555"/>
                </a:lnTo>
                <a:lnTo>
                  <a:pt x="0" y="330717"/>
                </a:lnTo>
                <a:lnTo>
                  <a:pt x="106428" y="282602"/>
                </a:lnTo>
                <a:cubicBezTo>
                  <a:pt x="536663" y="100628"/>
                  <a:pt x="1009683" y="0"/>
                  <a:pt x="1506206" y="0"/>
                </a:cubicBezTo>
                <a:close/>
              </a:path>
            </a:pathLst>
          </a:custGeom>
          <a:solidFill>
            <a:schemeClr val="bg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 name="Title 2">
            <a:extLst>
              <a:ext uri="{FF2B5EF4-FFF2-40B4-BE49-F238E27FC236}">
                <a16:creationId xmlns:a16="http://schemas.microsoft.com/office/drawing/2014/main" id="{B357BD5F-2865-1A4D-8858-392495A70891}"/>
              </a:ext>
            </a:extLst>
          </p:cNvPr>
          <p:cNvSpPr>
            <a:spLocks noGrp="1"/>
          </p:cNvSpPr>
          <p:nvPr>
            <p:ph type="title" hasCustomPrompt="1"/>
          </p:nvPr>
        </p:nvSpPr>
        <p:spPr>
          <a:xfrm>
            <a:off x="734123" y="2829698"/>
            <a:ext cx="7019012" cy="782052"/>
          </a:xfrm>
          <a:noFill/>
        </p:spPr>
        <p:txBody>
          <a:bodyPr vert="horz" lIns="0" tIns="45720" rIns="0" bIns="45720" rtlCol="0" anchor="b" anchorCtr="0">
            <a:noAutofit/>
          </a:bodyPr>
          <a:lstStyle>
            <a:lvl1pPr>
              <a:defRPr lang="en-US" sz="5750">
                <a:solidFill>
                  <a:schemeClr val="bg2"/>
                </a:solidFill>
                <a:ea typeface="+mn-ea"/>
                <a:cs typeface="+mn-cs"/>
              </a:defRPr>
            </a:lvl1pPr>
          </a:lstStyle>
          <a:p>
            <a:pPr lvl="0"/>
            <a:r>
              <a:rPr lang="en-US"/>
              <a:t>Enter slide title here</a:t>
            </a:r>
          </a:p>
        </p:txBody>
      </p:sp>
      <p:sp>
        <p:nvSpPr>
          <p:cNvPr id="27" name="Text Placeholder 30">
            <a:extLst>
              <a:ext uri="{FF2B5EF4-FFF2-40B4-BE49-F238E27FC236}">
                <a16:creationId xmlns:a16="http://schemas.microsoft.com/office/drawing/2014/main" id="{6595053C-D752-1745-BB77-A09561D3B4D9}"/>
              </a:ext>
            </a:extLst>
          </p:cNvPr>
          <p:cNvSpPr>
            <a:spLocks noGrp="1"/>
          </p:cNvSpPr>
          <p:nvPr>
            <p:ph type="body" sz="quarter" idx="11" hasCustomPrompt="1"/>
          </p:nvPr>
        </p:nvSpPr>
        <p:spPr>
          <a:xfrm>
            <a:off x="762009" y="3715040"/>
            <a:ext cx="5181612" cy="751197"/>
          </a:xfrm>
        </p:spPr>
        <p:txBody>
          <a:bodyPr>
            <a:noAutofit/>
          </a:bodyPr>
          <a:lstStyle>
            <a:lvl1pPr marL="0" indent="0">
              <a:buFontTx/>
              <a:buNone/>
              <a:defRPr sz="2700">
                <a:solidFill>
                  <a:srgbClr val="5B696B"/>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Enter your subtitle here, no more than two lines.</a:t>
            </a:r>
          </a:p>
        </p:txBody>
      </p:sp>
    </p:spTree>
    <p:extLst>
      <p:ext uri="{BB962C8B-B14F-4D97-AF65-F5344CB8AC3E}">
        <p14:creationId xmlns:p14="http://schemas.microsoft.com/office/powerpoint/2010/main" val="42910106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les on circle">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83331C76-D749-4955-92D6-013F84FCE088}"/>
              </a:ext>
              <a:ext uri="{C183D7F6-B498-43B3-948B-1728B52AA6E4}">
                <adec:decorative xmlns:adec="http://schemas.microsoft.com/office/drawing/2017/decorative" val="1"/>
              </a:ext>
            </a:extLst>
          </p:cNvPr>
          <p:cNvSpPr/>
          <p:nvPr userDrawn="1"/>
        </p:nvSpPr>
        <p:spPr>
          <a:xfrm>
            <a:off x="0" y="1630932"/>
            <a:ext cx="2550839" cy="3596136"/>
          </a:xfrm>
          <a:custGeom>
            <a:avLst/>
            <a:gdLst>
              <a:gd name="connsiteX0" fmla="*/ 1506206 w 5102341"/>
              <a:gd name="connsiteY0" fmla="*/ 0 h 7192272"/>
              <a:gd name="connsiteX1" fmla="*/ 5097663 w 5102341"/>
              <a:gd name="connsiteY1" fmla="*/ 3411080 h 7192272"/>
              <a:gd name="connsiteX2" fmla="*/ 5102341 w 5102341"/>
              <a:gd name="connsiteY2" fmla="*/ 3596094 h 7192272"/>
              <a:gd name="connsiteX3" fmla="*/ 5102341 w 5102341"/>
              <a:gd name="connsiteY3" fmla="*/ 3596179 h 7192272"/>
              <a:gd name="connsiteX4" fmla="*/ 5097663 w 5102341"/>
              <a:gd name="connsiteY4" fmla="*/ 3781193 h 7192272"/>
              <a:gd name="connsiteX5" fmla="*/ 1506206 w 5102341"/>
              <a:gd name="connsiteY5" fmla="*/ 7192272 h 7192272"/>
              <a:gd name="connsiteX6" fmla="*/ 106428 w 5102341"/>
              <a:gd name="connsiteY6" fmla="*/ 6909670 h 7192272"/>
              <a:gd name="connsiteX7" fmla="*/ 0 w 5102341"/>
              <a:gd name="connsiteY7" fmla="*/ 6861555 h 7192272"/>
              <a:gd name="connsiteX8" fmla="*/ 0 w 5102341"/>
              <a:gd name="connsiteY8" fmla="*/ 330717 h 7192272"/>
              <a:gd name="connsiteX9" fmla="*/ 106428 w 5102341"/>
              <a:gd name="connsiteY9" fmla="*/ 282602 h 7192272"/>
              <a:gd name="connsiteX10" fmla="*/ 1506206 w 5102341"/>
              <a:gd name="connsiteY10" fmla="*/ 0 h 7192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02341" h="7192272">
                <a:moveTo>
                  <a:pt x="1506206" y="0"/>
                </a:moveTo>
                <a:cubicBezTo>
                  <a:pt x="3430232" y="0"/>
                  <a:pt x="5001347" y="1510990"/>
                  <a:pt x="5097663" y="3411080"/>
                </a:cubicBezTo>
                <a:lnTo>
                  <a:pt x="5102341" y="3596094"/>
                </a:lnTo>
                <a:lnTo>
                  <a:pt x="5102341" y="3596179"/>
                </a:lnTo>
                <a:lnTo>
                  <a:pt x="5097663" y="3781193"/>
                </a:lnTo>
                <a:cubicBezTo>
                  <a:pt x="5001347" y="5681283"/>
                  <a:pt x="3430232" y="7192272"/>
                  <a:pt x="1506206" y="7192272"/>
                </a:cubicBezTo>
                <a:cubicBezTo>
                  <a:pt x="1009683" y="7192272"/>
                  <a:pt x="536663" y="7091644"/>
                  <a:pt x="106428" y="6909670"/>
                </a:cubicBezTo>
                <a:lnTo>
                  <a:pt x="0" y="6861555"/>
                </a:lnTo>
                <a:lnTo>
                  <a:pt x="0" y="330717"/>
                </a:lnTo>
                <a:lnTo>
                  <a:pt x="106428" y="282602"/>
                </a:lnTo>
                <a:cubicBezTo>
                  <a:pt x="536663" y="100628"/>
                  <a:pt x="1009683" y="0"/>
                  <a:pt x="1506206"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 name="Title 2">
            <a:extLst>
              <a:ext uri="{FF2B5EF4-FFF2-40B4-BE49-F238E27FC236}">
                <a16:creationId xmlns:a16="http://schemas.microsoft.com/office/drawing/2014/main" id="{B357BD5F-2865-1A4D-8858-392495A70891}"/>
              </a:ext>
            </a:extLst>
          </p:cNvPr>
          <p:cNvSpPr>
            <a:spLocks noGrp="1"/>
          </p:cNvSpPr>
          <p:nvPr>
            <p:ph type="title" hasCustomPrompt="1"/>
          </p:nvPr>
        </p:nvSpPr>
        <p:spPr>
          <a:xfrm>
            <a:off x="734123" y="2829698"/>
            <a:ext cx="7019012" cy="782052"/>
          </a:xfrm>
          <a:noFill/>
        </p:spPr>
        <p:txBody>
          <a:bodyPr vert="horz" lIns="0" tIns="45720" rIns="0" bIns="45720" rtlCol="0" anchor="b" anchorCtr="0">
            <a:noAutofit/>
          </a:bodyPr>
          <a:lstStyle>
            <a:lvl1pPr>
              <a:defRPr lang="en-US" sz="5750">
                <a:solidFill>
                  <a:schemeClr val="accent1"/>
                </a:solidFill>
                <a:ea typeface="+mn-ea"/>
                <a:cs typeface="+mn-cs"/>
              </a:defRPr>
            </a:lvl1pPr>
          </a:lstStyle>
          <a:p>
            <a:pPr lvl="0"/>
            <a:r>
              <a:rPr lang="en-US"/>
              <a:t>Enter slide title here</a:t>
            </a:r>
          </a:p>
        </p:txBody>
      </p:sp>
      <p:sp>
        <p:nvSpPr>
          <p:cNvPr id="27" name="Text Placeholder 30">
            <a:extLst>
              <a:ext uri="{FF2B5EF4-FFF2-40B4-BE49-F238E27FC236}">
                <a16:creationId xmlns:a16="http://schemas.microsoft.com/office/drawing/2014/main" id="{6595053C-D752-1745-BB77-A09561D3B4D9}"/>
              </a:ext>
            </a:extLst>
          </p:cNvPr>
          <p:cNvSpPr>
            <a:spLocks noGrp="1"/>
          </p:cNvSpPr>
          <p:nvPr>
            <p:ph type="body" sz="quarter" idx="11" hasCustomPrompt="1"/>
          </p:nvPr>
        </p:nvSpPr>
        <p:spPr>
          <a:xfrm>
            <a:off x="762009" y="3715040"/>
            <a:ext cx="5181612" cy="751197"/>
          </a:xfrm>
        </p:spPr>
        <p:txBody>
          <a:bodyPr>
            <a:noAutofit/>
          </a:bodyPr>
          <a:lstStyle>
            <a:lvl1pPr marL="0" indent="0">
              <a:buFontTx/>
              <a:buNone/>
              <a:defRPr sz="2700">
                <a:solidFill>
                  <a:srgbClr val="5B696B"/>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a:t>Enter your subtitle here, no more than two lines.</a:t>
            </a:r>
          </a:p>
        </p:txBody>
      </p:sp>
    </p:spTree>
    <p:extLst>
      <p:ext uri="{BB962C8B-B14F-4D97-AF65-F5344CB8AC3E}">
        <p14:creationId xmlns:p14="http://schemas.microsoft.com/office/powerpoint/2010/main" val="314693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ig number descriptor">
    <p:bg>
      <p:bgPr>
        <a:solidFill>
          <a:srgbClr val="FEFAF5"/>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2FEB50A-CF76-4C21-91FB-2F877A613ED6}"/>
              </a:ext>
              <a:ext uri="{C183D7F6-B498-43B3-948B-1728B52AA6E4}">
                <adec:decorative xmlns:adec="http://schemas.microsoft.com/office/drawing/2017/decorative" val="1"/>
              </a:ext>
            </a:extLst>
          </p:cNvPr>
          <p:cNvSpPr/>
          <p:nvPr userDrawn="1"/>
        </p:nvSpPr>
        <p:spPr>
          <a:xfrm>
            <a:off x="1" y="0"/>
            <a:ext cx="6420962" cy="6858000"/>
          </a:xfrm>
          <a:custGeom>
            <a:avLst/>
            <a:gdLst>
              <a:gd name="connsiteX0" fmla="*/ 0 w 12843595"/>
              <a:gd name="connsiteY0" fmla="*/ 0 h 13716000"/>
              <a:gd name="connsiteX1" fmla="*/ 9530819 w 12843595"/>
              <a:gd name="connsiteY1" fmla="*/ 0 h 13716000"/>
              <a:gd name="connsiteX2" fmla="*/ 9655643 w 12843595"/>
              <a:gd name="connsiteY2" fmla="*/ 98093 h 13716000"/>
              <a:gd name="connsiteX3" fmla="*/ 12843595 w 12843595"/>
              <a:gd name="connsiteY3" fmla="*/ 6858000 h 13716000"/>
              <a:gd name="connsiteX4" fmla="*/ 9655643 w 12843595"/>
              <a:gd name="connsiteY4" fmla="*/ 13617907 h 13716000"/>
              <a:gd name="connsiteX5" fmla="*/ 9530818 w 12843595"/>
              <a:gd name="connsiteY5" fmla="*/ 13716000 h 13716000"/>
              <a:gd name="connsiteX6" fmla="*/ 0 w 12843595"/>
              <a:gd name="connsiteY6"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43595" h="13716000">
                <a:moveTo>
                  <a:pt x="0" y="0"/>
                </a:moveTo>
                <a:lnTo>
                  <a:pt x="9530819" y="0"/>
                </a:lnTo>
                <a:lnTo>
                  <a:pt x="9655643" y="98093"/>
                </a:lnTo>
                <a:cubicBezTo>
                  <a:pt x="11602605" y="1704869"/>
                  <a:pt x="12843595" y="4136510"/>
                  <a:pt x="12843595" y="6858000"/>
                </a:cubicBezTo>
                <a:cubicBezTo>
                  <a:pt x="12843595" y="9579490"/>
                  <a:pt x="11602605" y="12011131"/>
                  <a:pt x="9655643" y="13617907"/>
                </a:cubicBezTo>
                <a:lnTo>
                  <a:pt x="9530818" y="13716000"/>
                </a:lnTo>
                <a:lnTo>
                  <a:pt x="0" y="13716000"/>
                </a:lnTo>
                <a:close/>
              </a:path>
            </a:pathLst>
          </a:cu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 name="Title 1">
            <a:extLst>
              <a:ext uri="{FF2B5EF4-FFF2-40B4-BE49-F238E27FC236}">
                <a16:creationId xmlns:a16="http://schemas.microsoft.com/office/drawing/2014/main" id="{DF40380F-E309-1E4E-BE4C-5861417A94C0}"/>
              </a:ext>
            </a:extLst>
          </p:cNvPr>
          <p:cNvSpPr>
            <a:spLocks noGrp="1"/>
          </p:cNvSpPr>
          <p:nvPr>
            <p:ph type="title" hasCustomPrompt="1"/>
          </p:nvPr>
        </p:nvSpPr>
        <p:spPr>
          <a:xfrm>
            <a:off x="732115" y="1890589"/>
            <a:ext cx="4296431" cy="1881804"/>
          </a:xfrm>
          <a:noFill/>
        </p:spPr>
        <p:txBody>
          <a:bodyPr vert="horz" lIns="0" tIns="45720" rIns="0" bIns="45720" rtlCol="0" anchor="b" anchorCtr="0">
            <a:noAutofit/>
          </a:bodyPr>
          <a:lstStyle>
            <a:lvl1pPr>
              <a:defRPr lang="en-US" sz="12500" b="0" i="0">
                <a:solidFill>
                  <a:schemeClr val="bg2"/>
                </a:solidFill>
                <a:ea typeface="+mn-ea"/>
                <a:cs typeface="+mn-cs"/>
              </a:defRPr>
            </a:lvl1pPr>
          </a:lstStyle>
          <a:p>
            <a:pPr marL="0" lvl="0" indent="0">
              <a:spcBef>
                <a:spcPts val="1000"/>
              </a:spcBef>
              <a:buFont typeface="Arial" panose="020B0604020202020204" pitchFamily="34" charset="0"/>
            </a:pPr>
            <a:r>
              <a:rPr lang="en-US"/>
              <a:t>##M+</a:t>
            </a:r>
          </a:p>
        </p:txBody>
      </p:sp>
      <p:sp>
        <p:nvSpPr>
          <p:cNvPr id="16" name="Text Placeholder 2">
            <a:extLst>
              <a:ext uri="{FF2B5EF4-FFF2-40B4-BE49-F238E27FC236}">
                <a16:creationId xmlns:a16="http://schemas.microsoft.com/office/drawing/2014/main" id="{06BE4672-B180-CF4F-9153-F4E02DA2C6AD}"/>
              </a:ext>
            </a:extLst>
          </p:cNvPr>
          <p:cNvSpPr>
            <a:spLocks noGrp="1"/>
          </p:cNvSpPr>
          <p:nvPr>
            <p:ph type="body" sz="quarter" idx="12" hasCustomPrompt="1"/>
          </p:nvPr>
        </p:nvSpPr>
        <p:spPr>
          <a:xfrm>
            <a:off x="759861" y="3877556"/>
            <a:ext cx="4270766" cy="1071784"/>
          </a:xfrm>
        </p:spPr>
        <p:txBody>
          <a:bodyPr>
            <a:noAutofit/>
          </a:bodyPr>
          <a:lstStyle>
            <a:lvl1pPr marL="0" indent="0">
              <a:buNone/>
              <a:defRPr sz="2700">
                <a:solidFill>
                  <a:schemeClr val="accent6"/>
                </a:solidFill>
              </a:defRPr>
            </a:lvl1pPr>
            <a:lvl2pPr marL="457200" indent="0">
              <a:buNone/>
              <a:defRPr sz="2700">
                <a:solidFill>
                  <a:schemeClr val="accent6"/>
                </a:solidFill>
              </a:defRPr>
            </a:lvl2pPr>
            <a:lvl3pPr marL="914400" indent="0">
              <a:buNone/>
              <a:defRPr sz="2700">
                <a:solidFill>
                  <a:schemeClr val="accent6"/>
                </a:solidFill>
              </a:defRPr>
            </a:lvl3pPr>
            <a:lvl4pPr marL="1371600" indent="0">
              <a:buNone/>
              <a:defRPr sz="2700">
                <a:solidFill>
                  <a:schemeClr val="accent6"/>
                </a:solidFill>
              </a:defRPr>
            </a:lvl4pPr>
            <a:lvl5pPr marL="1828800" indent="0">
              <a:buNone/>
              <a:defRPr sz="2700">
                <a:solidFill>
                  <a:schemeClr val="accent6"/>
                </a:solidFill>
              </a:defRPr>
            </a:lvl5pPr>
          </a:lstStyle>
          <a:p>
            <a:pPr lvl="0"/>
            <a:r>
              <a:rPr lang="en-US"/>
              <a:t>Enter subtitle of label here</a:t>
            </a:r>
          </a:p>
        </p:txBody>
      </p:sp>
      <p:sp>
        <p:nvSpPr>
          <p:cNvPr id="4" name="Text Placeholder 3">
            <a:extLst>
              <a:ext uri="{FF2B5EF4-FFF2-40B4-BE49-F238E27FC236}">
                <a16:creationId xmlns:a16="http://schemas.microsoft.com/office/drawing/2014/main" id="{0987824F-A981-C846-A16C-EDA4212F9538}"/>
              </a:ext>
            </a:extLst>
          </p:cNvPr>
          <p:cNvSpPr>
            <a:spLocks noGrp="1"/>
          </p:cNvSpPr>
          <p:nvPr>
            <p:ph type="body" sz="quarter" idx="13" hasCustomPrompt="1"/>
          </p:nvPr>
        </p:nvSpPr>
        <p:spPr>
          <a:xfrm>
            <a:off x="7132712" y="2266950"/>
            <a:ext cx="3827758" cy="2324100"/>
          </a:xfrm>
        </p:spPr>
        <p:txBody>
          <a:bodyPr>
            <a:normAutofit/>
          </a:bodyPr>
          <a:lstStyle>
            <a:lvl1pPr>
              <a:defRPr sz="2400">
                <a:solidFill>
                  <a:schemeClr val="tx1"/>
                </a:solidFill>
              </a:defRPr>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 et </a:t>
            </a:r>
            <a:r>
              <a:rPr lang="en-US" err="1"/>
              <a:t>laboris</a:t>
            </a:r>
            <a:r>
              <a:rPr lang="en-US"/>
              <a:t> </a:t>
            </a:r>
            <a:r>
              <a:rPr lang="en-US" err="1"/>
              <a:t>aut</a:t>
            </a:r>
            <a:r>
              <a:rPr lang="en-US"/>
              <a:t> </a:t>
            </a:r>
            <a:r>
              <a:rPr lang="en-US" err="1"/>
              <a:t>aspexerat</a:t>
            </a:r>
            <a:r>
              <a:rPr lang="en-US"/>
              <a:t> </a:t>
            </a:r>
            <a:r>
              <a:rPr lang="en-US" err="1"/>
              <a:t>fugiat</a:t>
            </a:r>
            <a:r>
              <a:rPr lang="en-US"/>
              <a:t>. </a:t>
            </a:r>
            <a:r>
              <a:rPr lang="en-US" err="1"/>
              <a:t>ipsa</a:t>
            </a:r>
            <a:r>
              <a:rPr lang="en-US"/>
              <a:t> </a:t>
            </a:r>
            <a:r>
              <a:rPr lang="en-US" err="1"/>
              <a:t>amet</a:t>
            </a:r>
            <a:endParaRPr lang="en-US"/>
          </a:p>
        </p:txBody>
      </p:sp>
    </p:spTree>
    <p:extLst>
      <p:ext uri="{BB962C8B-B14F-4D97-AF65-F5344CB8AC3E}">
        <p14:creationId xmlns:p14="http://schemas.microsoft.com/office/powerpoint/2010/main" val="344200886"/>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number descriptor 2">
    <p:bg>
      <p:bgPr>
        <a:solidFill>
          <a:srgbClr val="FEFAF5"/>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E3670646-4E0D-426E-A2D8-DF1BBAE4056B}"/>
              </a:ext>
              <a:ext uri="{C183D7F6-B498-43B3-948B-1728B52AA6E4}">
                <adec:decorative xmlns:adec="http://schemas.microsoft.com/office/drawing/2017/decorative" val="1"/>
              </a:ext>
            </a:extLst>
          </p:cNvPr>
          <p:cNvSpPr/>
          <p:nvPr userDrawn="1"/>
        </p:nvSpPr>
        <p:spPr>
          <a:xfrm>
            <a:off x="0" y="0"/>
            <a:ext cx="6420962" cy="6858000"/>
          </a:xfrm>
          <a:custGeom>
            <a:avLst/>
            <a:gdLst>
              <a:gd name="connsiteX0" fmla="*/ 0 w 12843595"/>
              <a:gd name="connsiteY0" fmla="*/ 0 h 13716000"/>
              <a:gd name="connsiteX1" fmla="*/ 9530820 w 12843595"/>
              <a:gd name="connsiteY1" fmla="*/ 0 h 13716000"/>
              <a:gd name="connsiteX2" fmla="*/ 9655644 w 12843595"/>
              <a:gd name="connsiteY2" fmla="*/ 98093 h 13716000"/>
              <a:gd name="connsiteX3" fmla="*/ 12832197 w 12843595"/>
              <a:gd name="connsiteY3" fmla="*/ 6407194 h 13716000"/>
              <a:gd name="connsiteX4" fmla="*/ 12843595 w 12843595"/>
              <a:gd name="connsiteY4" fmla="*/ 6857959 h 13716000"/>
              <a:gd name="connsiteX5" fmla="*/ 12843595 w 12843595"/>
              <a:gd name="connsiteY5" fmla="*/ 6858042 h 13716000"/>
              <a:gd name="connsiteX6" fmla="*/ 12832197 w 12843595"/>
              <a:gd name="connsiteY6" fmla="*/ 7308806 h 13716000"/>
              <a:gd name="connsiteX7" fmla="*/ 9655644 w 12843595"/>
              <a:gd name="connsiteY7" fmla="*/ 13617907 h 13716000"/>
              <a:gd name="connsiteX8" fmla="*/ 9530819 w 12843595"/>
              <a:gd name="connsiteY8" fmla="*/ 13716000 h 13716000"/>
              <a:gd name="connsiteX9" fmla="*/ 0 w 12843595"/>
              <a:gd name="connsiteY9"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43595" h="13716000">
                <a:moveTo>
                  <a:pt x="0" y="0"/>
                </a:moveTo>
                <a:lnTo>
                  <a:pt x="9530820" y="0"/>
                </a:lnTo>
                <a:lnTo>
                  <a:pt x="9655644" y="98093"/>
                </a:lnTo>
                <a:cubicBezTo>
                  <a:pt x="11494442" y="1615604"/>
                  <a:pt x="12703529" y="3868874"/>
                  <a:pt x="12832197" y="6407194"/>
                </a:cubicBezTo>
                <a:lnTo>
                  <a:pt x="12843595" y="6857959"/>
                </a:lnTo>
                <a:lnTo>
                  <a:pt x="12843595" y="6858042"/>
                </a:lnTo>
                <a:lnTo>
                  <a:pt x="12832197" y="7308806"/>
                </a:lnTo>
                <a:cubicBezTo>
                  <a:pt x="12703529" y="9847126"/>
                  <a:pt x="11494442" y="12100396"/>
                  <a:pt x="9655644" y="13617907"/>
                </a:cubicBezTo>
                <a:lnTo>
                  <a:pt x="9530819" y="13716000"/>
                </a:lnTo>
                <a:lnTo>
                  <a:pt x="0" y="1371600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 name="Title 1">
            <a:extLst>
              <a:ext uri="{FF2B5EF4-FFF2-40B4-BE49-F238E27FC236}">
                <a16:creationId xmlns:a16="http://schemas.microsoft.com/office/drawing/2014/main" id="{DF40380F-E309-1E4E-BE4C-5861417A94C0}"/>
              </a:ext>
            </a:extLst>
          </p:cNvPr>
          <p:cNvSpPr>
            <a:spLocks noGrp="1"/>
          </p:cNvSpPr>
          <p:nvPr>
            <p:ph type="title" hasCustomPrompt="1"/>
          </p:nvPr>
        </p:nvSpPr>
        <p:spPr>
          <a:xfrm>
            <a:off x="732115" y="1890589"/>
            <a:ext cx="4296431" cy="1881804"/>
          </a:xfrm>
          <a:noFill/>
        </p:spPr>
        <p:txBody>
          <a:bodyPr vert="horz" lIns="0" tIns="45720" rIns="0" bIns="45720" rtlCol="0" anchor="b" anchorCtr="0">
            <a:noAutofit/>
          </a:bodyPr>
          <a:lstStyle>
            <a:lvl1pPr>
              <a:defRPr lang="en-US" sz="12500" b="0" i="0">
                <a:solidFill>
                  <a:schemeClr val="accent2"/>
                </a:solidFill>
                <a:ea typeface="+mn-ea"/>
                <a:cs typeface="+mn-cs"/>
              </a:defRPr>
            </a:lvl1pPr>
          </a:lstStyle>
          <a:p>
            <a:pPr marL="0" lvl="0" indent="0">
              <a:spcBef>
                <a:spcPts val="1000"/>
              </a:spcBef>
              <a:buFont typeface="Arial" panose="020B0604020202020204" pitchFamily="34" charset="0"/>
            </a:pPr>
            <a:r>
              <a:rPr lang="en-US"/>
              <a:t>##M+</a:t>
            </a:r>
          </a:p>
        </p:txBody>
      </p:sp>
      <p:sp>
        <p:nvSpPr>
          <p:cNvPr id="16" name="Text Placeholder 2">
            <a:extLst>
              <a:ext uri="{FF2B5EF4-FFF2-40B4-BE49-F238E27FC236}">
                <a16:creationId xmlns:a16="http://schemas.microsoft.com/office/drawing/2014/main" id="{06BE4672-B180-CF4F-9153-F4E02DA2C6AD}"/>
              </a:ext>
            </a:extLst>
          </p:cNvPr>
          <p:cNvSpPr>
            <a:spLocks noGrp="1"/>
          </p:cNvSpPr>
          <p:nvPr>
            <p:ph type="body" sz="quarter" idx="12" hasCustomPrompt="1"/>
          </p:nvPr>
        </p:nvSpPr>
        <p:spPr>
          <a:xfrm>
            <a:off x="759861" y="3877556"/>
            <a:ext cx="4270766" cy="1071784"/>
          </a:xfrm>
        </p:spPr>
        <p:txBody>
          <a:bodyPr>
            <a:noAutofit/>
          </a:bodyPr>
          <a:lstStyle>
            <a:lvl1pPr marL="0" indent="0">
              <a:buNone/>
              <a:defRPr sz="2700">
                <a:solidFill>
                  <a:schemeClr val="accent6"/>
                </a:solidFill>
              </a:defRPr>
            </a:lvl1pPr>
            <a:lvl2pPr marL="457200" indent="0">
              <a:buNone/>
              <a:defRPr sz="2700">
                <a:solidFill>
                  <a:schemeClr val="accent6"/>
                </a:solidFill>
              </a:defRPr>
            </a:lvl2pPr>
            <a:lvl3pPr marL="914400" indent="0">
              <a:buNone/>
              <a:defRPr sz="2700">
                <a:solidFill>
                  <a:schemeClr val="accent6"/>
                </a:solidFill>
              </a:defRPr>
            </a:lvl3pPr>
            <a:lvl4pPr marL="1371600" indent="0">
              <a:buNone/>
              <a:defRPr sz="2700">
                <a:solidFill>
                  <a:schemeClr val="accent6"/>
                </a:solidFill>
              </a:defRPr>
            </a:lvl4pPr>
            <a:lvl5pPr marL="1828800" indent="0">
              <a:buNone/>
              <a:defRPr sz="2700">
                <a:solidFill>
                  <a:schemeClr val="accent6"/>
                </a:solidFill>
              </a:defRPr>
            </a:lvl5pPr>
          </a:lstStyle>
          <a:p>
            <a:pPr lvl="0"/>
            <a:r>
              <a:rPr lang="en-US"/>
              <a:t>Enter subtitle of label here</a:t>
            </a:r>
          </a:p>
        </p:txBody>
      </p:sp>
      <p:sp>
        <p:nvSpPr>
          <p:cNvPr id="4" name="Text Placeholder 3">
            <a:extLst>
              <a:ext uri="{FF2B5EF4-FFF2-40B4-BE49-F238E27FC236}">
                <a16:creationId xmlns:a16="http://schemas.microsoft.com/office/drawing/2014/main" id="{0987824F-A981-C846-A16C-EDA4212F9538}"/>
              </a:ext>
            </a:extLst>
          </p:cNvPr>
          <p:cNvSpPr>
            <a:spLocks noGrp="1"/>
          </p:cNvSpPr>
          <p:nvPr>
            <p:ph type="body" sz="quarter" idx="13" hasCustomPrompt="1"/>
          </p:nvPr>
        </p:nvSpPr>
        <p:spPr>
          <a:xfrm>
            <a:off x="7132712" y="2266950"/>
            <a:ext cx="3827758" cy="2324100"/>
          </a:xfrm>
        </p:spPr>
        <p:txBody>
          <a:bodyPr>
            <a:normAutofit/>
          </a:bodyPr>
          <a:lstStyle>
            <a:lvl1pPr>
              <a:defRPr sz="2400">
                <a:solidFill>
                  <a:schemeClr val="tx1"/>
                </a:solidFill>
              </a:defRPr>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 et </a:t>
            </a:r>
            <a:r>
              <a:rPr lang="en-US" err="1"/>
              <a:t>laboris</a:t>
            </a:r>
            <a:r>
              <a:rPr lang="en-US"/>
              <a:t> </a:t>
            </a:r>
            <a:r>
              <a:rPr lang="en-US" err="1"/>
              <a:t>aut</a:t>
            </a:r>
            <a:r>
              <a:rPr lang="en-US"/>
              <a:t> </a:t>
            </a:r>
            <a:r>
              <a:rPr lang="en-US" err="1"/>
              <a:t>aspexerat</a:t>
            </a:r>
            <a:r>
              <a:rPr lang="en-US"/>
              <a:t> </a:t>
            </a:r>
            <a:r>
              <a:rPr lang="en-US" err="1"/>
              <a:t>fugiat</a:t>
            </a:r>
            <a:r>
              <a:rPr lang="en-US"/>
              <a:t>. </a:t>
            </a:r>
            <a:r>
              <a:rPr lang="en-US" err="1"/>
              <a:t>ipsa</a:t>
            </a:r>
            <a:r>
              <a:rPr lang="en-US"/>
              <a:t> </a:t>
            </a:r>
            <a:r>
              <a:rPr lang="en-US" err="1"/>
              <a:t>amet</a:t>
            </a:r>
            <a:endParaRPr lang="en-US"/>
          </a:p>
        </p:txBody>
      </p:sp>
    </p:spTree>
    <p:extLst>
      <p:ext uri="{BB962C8B-B14F-4D97-AF65-F5344CB8AC3E}">
        <p14:creationId xmlns:p14="http://schemas.microsoft.com/office/powerpoint/2010/main" val="1561565880"/>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ig number descriptor 3">
    <p:bg>
      <p:bgPr>
        <a:solidFill>
          <a:srgbClr val="FEFAF5"/>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E3670646-4E0D-426E-A2D8-DF1BBAE4056B}"/>
              </a:ext>
              <a:ext uri="{C183D7F6-B498-43B3-948B-1728B52AA6E4}">
                <adec:decorative xmlns:adec="http://schemas.microsoft.com/office/drawing/2017/decorative" val="1"/>
              </a:ext>
            </a:extLst>
          </p:cNvPr>
          <p:cNvSpPr/>
          <p:nvPr userDrawn="1"/>
        </p:nvSpPr>
        <p:spPr>
          <a:xfrm>
            <a:off x="0" y="0"/>
            <a:ext cx="6420962" cy="6858000"/>
          </a:xfrm>
          <a:custGeom>
            <a:avLst/>
            <a:gdLst>
              <a:gd name="connsiteX0" fmla="*/ 0 w 12843595"/>
              <a:gd name="connsiteY0" fmla="*/ 0 h 13716000"/>
              <a:gd name="connsiteX1" fmla="*/ 9530820 w 12843595"/>
              <a:gd name="connsiteY1" fmla="*/ 0 h 13716000"/>
              <a:gd name="connsiteX2" fmla="*/ 9655644 w 12843595"/>
              <a:gd name="connsiteY2" fmla="*/ 98093 h 13716000"/>
              <a:gd name="connsiteX3" fmla="*/ 12832197 w 12843595"/>
              <a:gd name="connsiteY3" fmla="*/ 6407194 h 13716000"/>
              <a:gd name="connsiteX4" fmla="*/ 12843595 w 12843595"/>
              <a:gd name="connsiteY4" fmla="*/ 6857959 h 13716000"/>
              <a:gd name="connsiteX5" fmla="*/ 12843595 w 12843595"/>
              <a:gd name="connsiteY5" fmla="*/ 6858042 h 13716000"/>
              <a:gd name="connsiteX6" fmla="*/ 12832197 w 12843595"/>
              <a:gd name="connsiteY6" fmla="*/ 7308806 h 13716000"/>
              <a:gd name="connsiteX7" fmla="*/ 9655644 w 12843595"/>
              <a:gd name="connsiteY7" fmla="*/ 13617907 h 13716000"/>
              <a:gd name="connsiteX8" fmla="*/ 9530819 w 12843595"/>
              <a:gd name="connsiteY8" fmla="*/ 13716000 h 13716000"/>
              <a:gd name="connsiteX9" fmla="*/ 0 w 12843595"/>
              <a:gd name="connsiteY9"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43595" h="13716000">
                <a:moveTo>
                  <a:pt x="0" y="0"/>
                </a:moveTo>
                <a:lnTo>
                  <a:pt x="9530820" y="0"/>
                </a:lnTo>
                <a:lnTo>
                  <a:pt x="9655644" y="98093"/>
                </a:lnTo>
                <a:cubicBezTo>
                  <a:pt x="11494442" y="1615604"/>
                  <a:pt x="12703529" y="3868874"/>
                  <a:pt x="12832197" y="6407194"/>
                </a:cubicBezTo>
                <a:lnTo>
                  <a:pt x="12843595" y="6857959"/>
                </a:lnTo>
                <a:lnTo>
                  <a:pt x="12843595" y="6858042"/>
                </a:lnTo>
                <a:lnTo>
                  <a:pt x="12832197" y="7308806"/>
                </a:lnTo>
                <a:cubicBezTo>
                  <a:pt x="12703529" y="9847126"/>
                  <a:pt x="11494442" y="12100396"/>
                  <a:pt x="9655644" y="13617907"/>
                </a:cubicBezTo>
                <a:lnTo>
                  <a:pt x="9530819" y="13716000"/>
                </a:lnTo>
                <a:lnTo>
                  <a:pt x="0" y="13716000"/>
                </a:ln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 name="Title 1">
            <a:extLst>
              <a:ext uri="{FF2B5EF4-FFF2-40B4-BE49-F238E27FC236}">
                <a16:creationId xmlns:a16="http://schemas.microsoft.com/office/drawing/2014/main" id="{DF40380F-E309-1E4E-BE4C-5861417A94C0}"/>
              </a:ext>
            </a:extLst>
          </p:cNvPr>
          <p:cNvSpPr>
            <a:spLocks noGrp="1"/>
          </p:cNvSpPr>
          <p:nvPr>
            <p:ph type="title" hasCustomPrompt="1"/>
          </p:nvPr>
        </p:nvSpPr>
        <p:spPr>
          <a:xfrm>
            <a:off x="732115" y="1890589"/>
            <a:ext cx="4296431" cy="1881804"/>
          </a:xfrm>
          <a:noFill/>
        </p:spPr>
        <p:txBody>
          <a:bodyPr vert="horz" lIns="0" tIns="45720" rIns="0" bIns="45720" rtlCol="0" anchor="b" anchorCtr="0">
            <a:noAutofit/>
          </a:bodyPr>
          <a:lstStyle>
            <a:lvl1pPr>
              <a:defRPr lang="en-US" sz="12500" b="0" i="0">
                <a:solidFill>
                  <a:schemeClr val="tx2"/>
                </a:solidFill>
                <a:ea typeface="+mn-ea"/>
                <a:cs typeface="+mn-cs"/>
              </a:defRPr>
            </a:lvl1pPr>
          </a:lstStyle>
          <a:p>
            <a:pPr marL="0" lvl="0" indent="0">
              <a:spcBef>
                <a:spcPts val="1000"/>
              </a:spcBef>
              <a:buFont typeface="Arial" panose="020B0604020202020204" pitchFamily="34" charset="0"/>
            </a:pPr>
            <a:r>
              <a:rPr lang="en-US"/>
              <a:t>##M+</a:t>
            </a:r>
          </a:p>
        </p:txBody>
      </p:sp>
      <p:sp>
        <p:nvSpPr>
          <p:cNvPr id="16" name="Text Placeholder 2">
            <a:extLst>
              <a:ext uri="{FF2B5EF4-FFF2-40B4-BE49-F238E27FC236}">
                <a16:creationId xmlns:a16="http://schemas.microsoft.com/office/drawing/2014/main" id="{06BE4672-B180-CF4F-9153-F4E02DA2C6AD}"/>
              </a:ext>
            </a:extLst>
          </p:cNvPr>
          <p:cNvSpPr>
            <a:spLocks noGrp="1"/>
          </p:cNvSpPr>
          <p:nvPr>
            <p:ph type="body" sz="quarter" idx="12" hasCustomPrompt="1"/>
          </p:nvPr>
        </p:nvSpPr>
        <p:spPr>
          <a:xfrm>
            <a:off x="759861" y="3877556"/>
            <a:ext cx="4270766" cy="1071784"/>
          </a:xfrm>
        </p:spPr>
        <p:txBody>
          <a:bodyPr>
            <a:noAutofit/>
          </a:bodyPr>
          <a:lstStyle>
            <a:lvl1pPr marL="0" indent="0">
              <a:buNone/>
              <a:defRPr sz="2700">
                <a:solidFill>
                  <a:schemeClr val="accent6"/>
                </a:solidFill>
              </a:defRPr>
            </a:lvl1pPr>
            <a:lvl2pPr marL="457200" indent="0">
              <a:buNone/>
              <a:defRPr sz="2700">
                <a:solidFill>
                  <a:schemeClr val="accent6"/>
                </a:solidFill>
              </a:defRPr>
            </a:lvl2pPr>
            <a:lvl3pPr marL="914400" indent="0">
              <a:buNone/>
              <a:defRPr sz="2700">
                <a:solidFill>
                  <a:schemeClr val="accent6"/>
                </a:solidFill>
              </a:defRPr>
            </a:lvl3pPr>
            <a:lvl4pPr marL="1371600" indent="0">
              <a:buNone/>
              <a:defRPr sz="2700">
                <a:solidFill>
                  <a:schemeClr val="accent6"/>
                </a:solidFill>
              </a:defRPr>
            </a:lvl4pPr>
            <a:lvl5pPr marL="1828800" indent="0">
              <a:buNone/>
              <a:defRPr sz="2700">
                <a:solidFill>
                  <a:schemeClr val="accent6"/>
                </a:solidFill>
              </a:defRPr>
            </a:lvl5pPr>
          </a:lstStyle>
          <a:p>
            <a:pPr lvl="0"/>
            <a:r>
              <a:rPr lang="en-US"/>
              <a:t>Enter subtitle of label here</a:t>
            </a:r>
          </a:p>
        </p:txBody>
      </p:sp>
      <p:sp>
        <p:nvSpPr>
          <p:cNvPr id="4" name="Text Placeholder 3">
            <a:extLst>
              <a:ext uri="{FF2B5EF4-FFF2-40B4-BE49-F238E27FC236}">
                <a16:creationId xmlns:a16="http://schemas.microsoft.com/office/drawing/2014/main" id="{0987824F-A981-C846-A16C-EDA4212F9538}"/>
              </a:ext>
            </a:extLst>
          </p:cNvPr>
          <p:cNvSpPr>
            <a:spLocks noGrp="1"/>
          </p:cNvSpPr>
          <p:nvPr>
            <p:ph type="body" sz="quarter" idx="13" hasCustomPrompt="1"/>
          </p:nvPr>
        </p:nvSpPr>
        <p:spPr>
          <a:xfrm>
            <a:off x="7132712" y="2266950"/>
            <a:ext cx="3827758" cy="2324100"/>
          </a:xfrm>
        </p:spPr>
        <p:txBody>
          <a:bodyPr>
            <a:normAutofit/>
          </a:bodyPr>
          <a:lstStyle>
            <a:lvl1pPr>
              <a:defRPr sz="2400">
                <a:solidFill>
                  <a:schemeClr val="tx1"/>
                </a:solidFill>
              </a:defRPr>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 et </a:t>
            </a:r>
            <a:r>
              <a:rPr lang="en-US" err="1"/>
              <a:t>laboris</a:t>
            </a:r>
            <a:r>
              <a:rPr lang="en-US"/>
              <a:t> </a:t>
            </a:r>
            <a:r>
              <a:rPr lang="en-US" err="1"/>
              <a:t>aut</a:t>
            </a:r>
            <a:r>
              <a:rPr lang="en-US"/>
              <a:t> </a:t>
            </a:r>
            <a:r>
              <a:rPr lang="en-US" err="1"/>
              <a:t>aspexerat</a:t>
            </a:r>
            <a:r>
              <a:rPr lang="en-US"/>
              <a:t> </a:t>
            </a:r>
            <a:r>
              <a:rPr lang="en-US" err="1"/>
              <a:t>fugiat</a:t>
            </a:r>
            <a:r>
              <a:rPr lang="en-US"/>
              <a:t>. </a:t>
            </a:r>
            <a:r>
              <a:rPr lang="en-US" err="1"/>
              <a:t>ipsa</a:t>
            </a:r>
            <a:r>
              <a:rPr lang="en-US"/>
              <a:t> </a:t>
            </a:r>
            <a:r>
              <a:rPr lang="en-US" err="1"/>
              <a:t>amet</a:t>
            </a:r>
            <a:endParaRPr lang="en-US"/>
          </a:p>
        </p:txBody>
      </p:sp>
    </p:spTree>
    <p:extLst>
      <p:ext uri="{BB962C8B-B14F-4D97-AF65-F5344CB8AC3E}">
        <p14:creationId xmlns:p14="http://schemas.microsoft.com/office/powerpoint/2010/main" val="133022948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ig number descriptor 4">
    <p:bg>
      <p:bgPr>
        <a:solidFill>
          <a:srgbClr val="FEFAF5"/>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E3670646-4E0D-426E-A2D8-DF1BBAE4056B}"/>
              </a:ext>
              <a:ext uri="{C183D7F6-B498-43B3-948B-1728B52AA6E4}">
                <adec:decorative xmlns:adec="http://schemas.microsoft.com/office/drawing/2017/decorative" val="1"/>
              </a:ext>
            </a:extLst>
          </p:cNvPr>
          <p:cNvSpPr/>
          <p:nvPr userDrawn="1"/>
        </p:nvSpPr>
        <p:spPr>
          <a:xfrm>
            <a:off x="0" y="0"/>
            <a:ext cx="6420962" cy="6858000"/>
          </a:xfrm>
          <a:custGeom>
            <a:avLst/>
            <a:gdLst>
              <a:gd name="connsiteX0" fmla="*/ 0 w 12843595"/>
              <a:gd name="connsiteY0" fmla="*/ 0 h 13716000"/>
              <a:gd name="connsiteX1" fmla="*/ 9530820 w 12843595"/>
              <a:gd name="connsiteY1" fmla="*/ 0 h 13716000"/>
              <a:gd name="connsiteX2" fmla="*/ 9655644 w 12843595"/>
              <a:gd name="connsiteY2" fmla="*/ 98093 h 13716000"/>
              <a:gd name="connsiteX3" fmla="*/ 12832197 w 12843595"/>
              <a:gd name="connsiteY3" fmla="*/ 6407194 h 13716000"/>
              <a:gd name="connsiteX4" fmla="*/ 12843595 w 12843595"/>
              <a:gd name="connsiteY4" fmla="*/ 6857959 h 13716000"/>
              <a:gd name="connsiteX5" fmla="*/ 12843595 w 12843595"/>
              <a:gd name="connsiteY5" fmla="*/ 6858042 h 13716000"/>
              <a:gd name="connsiteX6" fmla="*/ 12832197 w 12843595"/>
              <a:gd name="connsiteY6" fmla="*/ 7308806 h 13716000"/>
              <a:gd name="connsiteX7" fmla="*/ 9655644 w 12843595"/>
              <a:gd name="connsiteY7" fmla="*/ 13617907 h 13716000"/>
              <a:gd name="connsiteX8" fmla="*/ 9530819 w 12843595"/>
              <a:gd name="connsiteY8" fmla="*/ 13716000 h 13716000"/>
              <a:gd name="connsiteX9" fmla="*/ 0 w 12843595"/>
              <a:gd name="connsiteY9"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43595" h="13716000">
                <a:moveTo>
                  <a:pt x="0" y="0"/>
                </a:moveTo>
                <a:lnTo>
                  <a:pt x="9530820" y="0"/>
                </a:lnTo>
                <a:lnTo>
                  <a:pt x="9655644" y="98093"/>
                </a:lnTo>
                <a:cubicBezTo>
                  <a:pt x="11494442" y="1615604"/>
                  <a:pt x="12703529" y="3868874"/>
                  <a:pt x="12832197" y="6407194"/>
                </a:cubicBezTo>
                <a:lnTo>
                  <a:pt x="12843595" y="6857959"/>
                </a:lnTo>
                <a:lnTo>
                  <a:pt x="12843595" y="6858042"/>
                </a:lnTo>
                <a:lnTo>
                  <a:pt x="12832197" y="7308806"/>
                </a:lnTo>
                <a:cubicBezTo>
                  <a:pt x="12703529" y="9847126"/>
                  <a:pt x="11494442" y="12100396"/>
                  <a:pt x="9655644" y="13617907"/>
                </a:cubicBezTo>
                <a:lnTo>
                  <a:pt x="9530819" y="13716000"/>
                </a:lnTo>
                <a:lnTo>
                  <a:pt x="0" y="1371600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 name="Title 1">
            <a:extLst>
              <a:ext uri="{FF2B5EF4-FFF2-40B4-BE49-F238E27FC236}">
                <a16:creationId xmlns:a16="http://schemas.microsoft.com/office/drawing/2014/main" id="{DF40380F-E309-1E4E-BE4C-5861417A94C0}"/>
              </a:ext>
            </a:extLst>
          </p:cNvPr>
          <p:cNvSpPr>
            <a:spLocks noGrp="1"/>
          </p:cNvSpPr>
          <p:nvPr>
            <p:ph type="title" hasCustomPrompt="1"/>
          </p:nvPr>
        </p:nvSpPr>
        <p:spPr>
          <a:xfrm>
            <a:off x="732115" y="1890589"/>
            <a:ext cx="4296431" cy="1881804"/>
          </a:xfrm>
          <a:noFill/>
        </p:spPr>
        <p:txBody>
          <a:bodyPr vert="horz" lIns="0" tIns="45720" rIns="0" bIns="45720" rtlCol="0" anchor="b" anchorCtr="0">
            <a:noAutofit/>
          </a:bodyPr>
          <a:lstStyle>
            <a:lvl1pPr>
              <a:defRPr lang="en-US" sz="12500" b="0" i="0">
                <a:solidFill>
                  <a:schemeClr val="accent1"/>
                </a:solidFill>
                <a:ea typeface="+mn-ea"/>
                <a:cs typeface="+mn-cs"/>
              </a:defRPr>
            </a:lvl1pPr>
          </a:lstStyle>
          <a:p>
            <a:pPr marL="0" lvl="0" indent="0">
              <a:spcBef>
                <a:spcPts val="1000"/>
              </a:spcBef>
              <a:buFont typeface="Arial" panose="020B0604020202020204" pitchFamily="34" charset="0"/>
            </a:pPr>
            <a:r>
              <a:rPr lang="en-US"/>
              <a:t>##M+</a:t>
            </a:r>
          </a:p>
        </p:txBody>
      </p:sp>
      <p:sp>
        <p:nvSpPr>
          <p:cNvPr id="16" name="Text Placeholder 2">
            <a:extLst>
              <a:ext uri="{FF2B5EF4-FFF2-40B4-BE49-F238E27FC236}">
                <a16:creationId xmlns:a16="http://schemas.microsoft.com/office/drawing/2014/main" id="{06BE4672-B180-CF4F-9153-F4E02DA2C6AD}"/>
              </a:ext>
            </a:extLst>
          </p:cNvPr>
          <p:cNvSpPr>
            <a:spLocks noGrp="1"/>
          </p:cNvSpPr>
          <p:nvPr>
            <p:ph type="body" sz="quarter" idx="12" hasCustomPrompt="1"/>
          </p:nvPr>
        </p:nvSpPr>
        <p:spPr>
          <a:xfrm>
            <a:off x="759861" y="3877556"/>
            <a:ext cx="4270766" cy="1071784"/>
          </a:xfrm>
        </p:spPr>
        <p:txBody>
          <a:bodyPr>
            <a:noAutofit/>
          </a:bodyPr>
          <a:lstStyle>
            <a:lvl1pPr marL="0" indent="0">
              <a:buNone/>
              <a:defRPr sz="2700">
                <a:solidFill>
                  <a:schemeClr val="accent6"/>
                </a:solidFill>
              </a:defRPr>
            </a:lvl1pPr>
            <a:lvl2pPr marL="457200" indent="0">
              <a:buNone/>
              <a:defRPr sz="2700">
                <a:solidFill>
                  <a:schemeClr val="accent6"/>
                </a:solidFill>
              </a:defRPr>
            </a:lvl2pPr>
            <a:lvl3pPr marL="914400" indent="0">
              <a:buNone/>
              <a:defRPr sz="2700">
                <a:solidFill>
                  <a:schemeClr val="accent6"/>
                </a:solidFill>
              </a:defRPr>
            </a:lvl3pPr>
            <a:lvl4pPr marL="1371600" indent="0">
              <a:buNone/>
              <a:defRPr sz="2700">
                <a:solidFill>
                  <a:schemeClr val="accent6"/>
                </a:solidFill>
              </a:defRPr>
            </a:lvl4pPr>
            <a:lvl5pPr marL="1828800" indent="0">
              <a:buNone/>
              <a:defRPr sz="2700">
                <a:solidFill>
                  <a:schemeClr val="accent6"/>
                </a:solidFill>
              </a:defRPr>
            </a:lvl5pPr>
          </a:lstStyle>
          <a:p>
            <a:pPr lvl="0"/>
            <a:r>
              <a:rPr lang="en-US"/>
              <a:t>Enter subtitle of label here</a:t>
            </a:r>
          </a:p>
        </p:txBody>
      </p:sp>
      <p:sp>
        <p:nvSpPr>
          <p:cNvPr id="4" name="Text Placeholder 3">
            <a:extLst>
              <a:ext uri="{FF2B5EF4-FFF2-40B4-BE49-F238E27FC236}">
                <a16:creationId xmlns:a16="http://schemas.microsoft.com/office/drawing/2014/main" id="{0987824F-A981-C846-A16C-EDA4212F9538}"/>
              </a:ext>
            </a:extLst>
          </p:cNvPr>
          <p:cNvSpPr>
            <a:spLocks noGrp="1"/>
          </p:cNvSpPr>
          <p:nvPr>
            <p:ph type="body" sz="quarter" idx="13" hasCustomPrompt="1"/>
          </p:nvPr>
        </p:nvSpPr>
        <p:spPr>
          <a:xfrm>
            <a:off x="7132712" y="2266950"/>
            <a:ext cx="3827758" cy="2324100"/>
          </a:xfrm>
        </p:spPr>
        <p:txBody>
          <a:bodyPr>
            <a:normAutofit/>
          </a:bodyPr>
          <a:lstStyle>
            <a:lvl1pPr>
              <a:defRPr sz="2400">
                <a:solidFill>
                  <a:schemeClr val="tx1"/>
                </a:solidFill>
              </a:defRPr>
            </a:lvl1pPr>
          </a:lstStyle>
          <a:p>
            <a:pPr lvl="0"/>
            <a:r>
              <a:rPr lang="en-US"/>
              <a:t>Lorem ipsum dolor sit </a:t>
            </a:r>
            <a:r>
              <a:rPr lang="en-US" err="1"/>
              <a:t>amet</a:t>
            </a:r>
            <a:r>
              <a:rPr lang="en-US"/>
              <a:t> </a:t>
            </a:r>
            <a:r>
              <a:rPr lang="en-US" err="1"/>
              <a:t>amet</a:t>
            </a:r>
            <a:r>
              <a:rPr lang="en-US"/>
              <a:t> </a:t>
            </a:r>
            <a:r>
              <a:rPr lang="en-US" err="1"/>
              <a:t>possimus</a:t>
            </a:r>
            <a:r>
              <a:rPr lang="en-US"/>
              <a:t> </a:t>
            </a:r>
            <a:r>
              <a:rPr lang="en-US" err="1"/>
              <a:t>fuga</a:t>
            </a:r>
            <a:r>
              <a:rPr lang="en-US"/>
              <a:t> </a:t>
            </a:r>
            <a:r>
              <a:rPr lang="en-US" err="1"/>
              <a:t>illo</a:t>
            </a:r>
            <a:r>
              <a:rPr lang="en-US"/>
              <a:t> non. </a:t>
            </a:r>
            <a:r>
              <a:rPr lang="en-US" err="1"/>
              <a:t>aut</a:t>
            </a:r>
            <a:r>
              <a:rPr lang="en-US"/>
              <a:t> id </a:t>
            </a:r>
            <a:r>
              <a:rPr lang="en-US" err="1"/>
              <a:t>unum</a:t>
            </a:r>
            <a:r>
              <a:rPr lang="en-US"/>
              <a:t> </a:t>
            </a:r>
            <a:r>
              <a:rPr lang="en-US" err="1"/>
              <a:t>enim</a:t>
            </a:r>
            <a:r>
              <a:rPr lang="en-US"/>
              <a:t> </a:t>
            </a:r>
            <a:r>
              <a:rPr lang="en-US" err="1"/>
              <a:t>quibusdam</a:t>
            </a:r>
            <a:r>
              <a:rPr lang="en-US"/>
              <a:t>. </a:t>
            </a:r>
            <a:r>
              <a:rPr lang="en-US" err="1"/>
              <a:t>voluptatem</a:t>
            </a:r>
            <a:r>
              <a:rPr lang="en-US"/>
              <a:t> </a:t>
            </a:r>
            <a:r>
              <a:rPr lang="en-US" err="1"/>
              <a:t>eaque</a:t>
            </a:r>
            <a:r>
              <a:rPr lang="en-US"/>
              <a:t> qui </a:t>
            </a:r>
            <a:r>
              <a:rPr lang="en-US" err="1"/>
              <a:t>pariatur</a:t>
            </a:r>
            <a:r>
              <a:rPr lang="en-US"/>
              <a:t> </a:t>
            </a:r>
            <a:r>
              <a:rPr lang="en-US" err="1"/>
              <a:t>officii</a:t>
            </a:r>
            <a:r>
              <a:rPr lang="en-US"/>
              <a:t>. quod Duis </a:t>
            </a:r>
            <a:r>
              <a:rPr lang="en-US" err="1"/>
              <a:t>Excepteur</a:t>
            </a:r>
            <a:r>
              <a:rPr lang="en-US"/>
              <a:t>, </a:t>
            </a:r>
            <a:r>
              <a:rPr lang="en-US" err="1"/>
              <a:t>tenetur</a:t>
            </a:r>
            <a:r>
              <a:rPr lang="en-US"/>
              <a:t> animi. et </a:t>
            </a:r>
            <a:r>
              <a:rPr lang="en-US" err="1"/>
              <a:t>laboris</a:t>
            </a:r>
            <a:r>
              <a:rPr lang="en-US"/>
              <a:t> </a:t>
            </a:r>
            <a:r>
              <a:rPr lang="en-US" err="1"/>
              <a:t>aut</a:t>
            </a:r>
            <a:r>
              <a:rPr lang="en-US"/>
              <a:t> </a:t>
            </a:r>
            <a:r>
              <a:rPr lang="en-US" err="1"/>
              <a:t>aspexerat</a:t>
            </a:r>
            <a:r>
              <a:rPr lang="en-US"/>
              <a:t> </a:t>
            </a:r>
            <a:r>
              <a:rPr lang="en-US" err="1"/>
              <a:t>fugiat</a:t>
            </a:r>
            <a:r>
              <a:rPr lang="en-US"/>
              <a:t>. </a:t>
            </a:r>
            <a:r>
              <a:rPr lang="en-US" err="1"/>
              <a:t>ipsa</a:t>
            </a:r>
            <a:r>
              <a:rPr lang="en-US"/>
              <a:t> </a:t>
            </a:r>
            <a:r>
              <a:rPr lang="en-US" err="1"/>
              <a:t>amet</a:t>
            </a:r>
            <a:endParaRPr lang="en-US"/>
          </a:p>
        </p:txBody>
      </p:sp>
    </p:spTree>
    <p:extLst>
      <p:ext uri="{BB962C8B-B14F-4D97-AF65-F5344CB8AC3E}">
        <p14:creationId xmlns:p14="http://schemas.microsoft.com/office/powerpoint/2010/main" val="3865843707"/>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s + 3 stats with labels">
    <p:bg>
      <p:bgPr>
        <a:solidFill>
          <a:schemeClr val="bg1"/>
        </a:solidFill>
        <a:effectLst/>
      </p:bgPr>
    </p:bg>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73EC8F1F-FDB3-0F40-A1EE-8B2B7BBEA97C}"/>
              </a:ext>
              <a:ext uri="{C183D7F6-B498-43B3-948B-1728B52AA6E4}">
                <adec:decorative xmlns:adec="http://schemas.microsoft.com/office/drawing/2017/decorative" val="1"/>
              </a:ext>
            </a:extLst>
          </p:cNvPr>
          <p:cNvSpPr>
            <a:spLocks noChangeAspect="1"/>
          </p:cNvSpPr>
          <p:nvPr userDrawn="1"/>
        </p:nvSpPr>
        <p:spPr>
          <a:xfrm>
            <a:off x="4724579" y="1905000"/>
            <a:ext cx="2742843" cy="2743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04BF8081-F0E8-3542-AFD2-482A58D042BF}"/>
              </a:ext>
              <a:ext uri="{C183D7F6-B498-43B3-948B-1728B52AA6E4}">
                <adec:decorative xmlns:adec="http://schemas.microsoft.com/office/drawing/2017/decorative" val="1"/>
              </a:ext>
            </a:extLst>
          </p:cNvPr>
          <p:cNvSpPr>
            <a:spLocks noChangeAspect="1"/>
          </p:cNvSpPr>
          <p:nvPr userDrawn="1"/>
        </p:nvSpPr>
        <p:spPr>
          <a:xfrm>
            <a:off x="8391227" y="1905000"/>
            <a:ext cx="2742843" cy="2743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E9C823BE-2F8C-5140-B70F-19E1B3279FD2}"/>
              </a:ext>
              <a:ext uri="{C183D7F6-B498-43B3-948B-1728B52AA6E4}">
                <adec:decorative xmlns:adec="http://schemas.microsoft.com/office/drawing/2017/decorative" val="1"/>
              </a:ext>
            </a:extLst>
          </p:cNvPr>
          <p:cNvSpPr>
            <a:spLocks noChangeAspect="1"/>
          </p:cNvSpPr>
          <p:nvPr userDrawn="1"/>
        </p:nvSpPr>
        <p:spPr>
          <a:xfrm>
            <a:off x="1069757" y="1905000"/>
            <a:ext cx="2742843" cy="27432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349739"/>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3" name="Text Placeholder 2">
            <a:extLst>
              <a:ext uri="{FF2B5EF4-FFF2-40B4-BE49-F238E27FC236}">
                <a16:creationId xmlns:a16="http://schemas.microsoft.com/office/drawing/2014/main" id="{C6842F6C-340A-8A49-9680-86432C900238}"/>
              </a:ext>
            </a:extLst>
          </p:cNvPr>
          <p:cNvSpPr>
            <a:spLocks noGrp="1"/>
          </p:cNvSpPr>
          <p:nvPr>
            <p:ph type="body" sz="quarter" idx="24" hasCustomPrompt="1"/>
          </p:nvPr>
        </p:nvSpPr>
        <p:spPr>
          <a:xfrm>
            <a:off x="1069757" y="2751670"/>
            <a:ext cx="2742843" cy="1331134"/>
          </a:xfrm>
        </p:spPr>
        <p:txBody>
          <a:bodyPr>
            <a:noAutofit/>
          </a:bodyPr>
          <a:lstStyle>
            <a:lvl1pPr algn="ctr">
              <a:defRPr sz="8350">
                <a:solidFill>
                  <a:schemeClr val="bg1"/>
                </a:solidFill>
              </a:defRPr>
            </a:lvl1pPr>
            <a:lvl2pPr>
              <a:defRPr sz="8350"/>
            </a:lvl2pPr>
            <a:lvl3pPr>
              <a:defRPr sz="8350"/>
            </a:lvl3pPr>
            <a:lvl4pPr>
              <a:defRPr sz="8350"/>
            </a:lvl4pPr>
            <a:lvl5pPr>
              <a:defRPr sz="8350"/>
            </a:lvl5pPr>
          </a:lstStyle>
          <a:p>
            <a:pPr lvl="0"/>
            <a:r>
              <a:rPr lang="en-US"/>
              <a:t>##%</a:t>
            </a:r>
          </a:p>
        </p:txBody>
      </p:sp>
      <p:sp>
        <p:nvSpPr>
          <p:cNvPr id="34" name="Text Placeholder 2">
            <a:extLst>
              <a:ext uri="{FF2B5EF4-FFF2-40B4-BE49-F238E27FC236}">
                <a16:creationId xmlns:a16="http://schemas.microsoft.com/office/drawing/2014/main" id="{AA190462-4926-274B-BB4F-354739C011FC}"/>
              </a:ext>
            </a:extLst>
          </p:cNvPr>
          <p:cNvSpPr>
            <a:spLocks noGrp="1"/>
          </p:cNvSpPr>
          <p:nvPr>
            <p:ph type="body" sz="quarter" idx="25" hasCustomPrompt="1"/>
          </p:nvPr>
        </p:nvSpPr>
        <p:spPr>
          <a:xfrm>
            <a:off x="4724579" y="2751670"/>
            <a:ext cx="2742843" cy="1331134"/>
          </a:xfrm>
        </p:spPr>
        <p:txBody>
          <a:bodyPr>
            <a:noAutofit/>
          </a:bodyPr>
          <a:lstStyle>
            <a:lvl1pPr algn="ctr">
              <a:defRPr sz="8350">
                <a:solidFill>
                  <a:schemeClr val="bg1"/>
                </a:solidFill>
              </a:defRPr>
            </a:lvl1pPr>
            <a:lvl2pPr>
              <a:defRPr sz="8350"/>
            </a:lvl2pPr>
            <a:lvl3pPr>
              <a:defRPr sz="8350"/>
            </a:lvl3pPr>
            <a:lvl4pPr>
              <a:defRPr sz="8350"/>
            </a:lvl4pPr>
            <a:lvl5pPr>
              <a:defRPr sz="8350"/>
            </a:lvl5pPr>
          </a:lstStyle>
          <a:p>
            <a:pPr lvl="0"/>
            <a:r>
              <a:rPr lang="en-US"/>
              <a:t>##M</a:t>
            </a:r>
          </a:p>
        </p:txBody>
      </p:sp>
      <p:sp>
        <p:nvSpPr>
          <p:cNvPr id="37" name="Text Placeholder 2">
            <a:extLst>
              <a:ext uri="{FF2B5EF4-FFF2-40B4-BE49-F238E27FC236}">
                <a16:creationId xmlns:a16="http://schemas.microsoft.com/office/drawing/2014/main" id="{54EDF573-C81D-FB46-87B2-6A4787DEAB3A}"/>
              </a:ext>
            </a:extLst>
          </p:cNvPr>
          <p:cNvSpPr>
            <a:spLocks noGrp="1"/>
          </p:cNvSpPr>
          <p:nvPr>
            <p:ph type="body" sz="quarter" idx="26" hasCustomPrompt="1"/>
          </p:nvPr>
        </p:nvSpPr>
        <p:spPr>
          <a:xfrm>
            <a:off x="8391227" y="2751670"/>
            <a:ext cx="2742843" cy="1331134"/>
          </a:xfrm>
        </p:spPr>
        <p:txBody>
          <a:bodyPr>
            <a:noAutofit/>
          </a:bodyPr>
          <a:lstStyle>
            <a:lvl1pPr algn="ctr">
              <a:defRPr sz="8350">
                <a:solidFill>
                  <a:schemeClr val="bg1"/>
                </a:solidFill>
              </a:defRPr>
            </a:lvl1pPr>
            <a:lvl2pPr>
              <a:defRPr sz="8350"/>
            </a:lvl2pPr>
            <a:lvl3pPr>
              <a:defRPr sz="8350"/>
            </a:lvl3pPr>
            <a:lvl4pPr>
              <a:defRPr sz="8350"/>
            </a:lvl4pPr>
            <a:lvl5pPr>
              <a:defRPr sz="8350"/>
            </a:lvl5pPr>
          </a:lstStyle>
          <a:p>
            <a:pPr lvl="0"/>
            <a:r>
              <a:rPr lang="en-US"/>
              <a:t>##B</a:t>
            </a:r>
          </a:p>
        </p:txBody>
      </p:sp>
      <p:sp>
        <p:nvSpPr>
          <p:cNvPr id="4" name="Text Placeholder 3">
            <a:extLst>
              <a:ext uri="{FF2B5EF4-FFF2-40B4-BE49-F238E27FC236}">
                <a16:creationId xmlns:a16="http://schemas.microsoft.com/office/drawing/2014/main" id="{F42D2467-C51A-43A9-ADCE-94BC8C744D13}"/>
              </a:ext>
            </a:extLst>
          </p:cNvPr>
          <p:cNvSpPr>
            <a:spLocks noGrp="1"/>
          </p:cNvSpPr>
          <p:nvPr>
            <p:ph type="body" sz="quarter" idx="32"/>
          </p:nvPr>
        </p:nvSpPr>
        <p:spPr>
          <a:xfrm>
            <a:off x="774520" y="5476160"/>
            <a:ext cx="3333316" cy="817960"/>
          </a:xfrm>
        </p:spPr>
        <p:txBody>
          <a:bodyPr anchor="ctr"/>
          <a:lstStyle>
            <a:lvl1pPr marL="0" indent="0" algn="ctr">
              <a:buFont typeface="Arial" panose="020B0604020202020204" pitchFamily="34" charset="0"/>
              <a:buNone/>
              <a:defRPr>
                <a:solidFill>
                  <a:srgbClr val="56687A"/>
                </a:solidFill>
              </a:defRPr>
            </a:lvl1pPr>
          </a:lstStyle>
          <a:p>
            <a:pPr lvl="0"/>
            <a:r>
              <a:rPr lang="en-US"/>
              <a:t>Click to edit Master text styles</a:t>
            </a:r>
          </a:p>
        </p:txBody>
      </p:sp>
      <p:sp>
        <p:nvSpPr>
          <p:cNvPr id="8" name="Text Placeholder 7">
            <a:extLst>
              <a:ext uri="{FF2B5EF4-FFF2-40B4-BE49-F238E27FC236}">
                <a16:creationId xmlns:a16="http://schemas.microsoft.com/office/drawing/2014/main" id="{DDF46571-1F65-44B3-BAC9-81CC7A7B56B2}"/>
              </a:ext>
            </a:extLst>
          </p:cNvPr>
          <p:cNvSpPr>
            <a:spLocks noGrp="1"/>
          </p:cNvSpPr>
          <p:nvPr>
            <p:ph type="body" sz="quarter" idx="33" hasCustomPrompt="1"/>
          </p:nvPr>
        </p:nvSpPr>
        <p:spPr>
          <a:xfrm>
            <a:off x="774520" y="4888304"/>
            <a:ext cx="3333316" cy="542136"/>
          </a:xfrm>
        </p:spPr>
        <p:txBody>
          <a:bodyPr anchor="ctr"/>
          <a:lstStyle>
            <a:lvl1pPr algn="ctr">
              <a:defRPr b="1">
                <a:solidFill>
                  <a:schemeClr val="tx2"/>
                </a:solidFill>
                <a:latin typeface="+mj-lt"/>
              </a:defRPr>
            </a:lvl1pPr>
          </a:lstStyle>
          <a:p>
            <a:pPr lvl="0"/>
            <a:r>
              <a:rPr lang="en-US"/>
              <a:t>Enter title</a:t>
            </a:r>
          </a:p>
        </p:txBody>
      </p:sp>
      <p:sp>
        <p:nvSpPr>
          <p:cNvPr id="19" name="Text Placeholder 3">
            <a:extLst>
              <a:ext uri="{FF2B5EF4-FFF2-40B4-BE49-F238E27FC236}">
                <a16:creationId xmlns:a16="http://schemas.microsoft.com/office/drawing/2014/main" id="{7DDA4249-A4CC-44E6-82B6-BFEE6817B6DF}"/>
              </a:ext>
            </a:extLst>
          </p:cNvPr>
          <p:cNvSpPr>
            <a:spLocks noGrp="1"/>
          </p:cNvSpPr>
          <p:nvPr>
            <p:ph type="body" sz="quarter" idx="34"/>
          </p:nvPr>
        </p:nvSpPr>
        <p:spPr>
          <a:xfrm>
            <a:off x="4429342" y="5476160"/>
            <a:ext cx="3333316" cy="817960"/>
          </a:xfrm>
        </p:spPr>
        <p:txBody>
          <a:bodyPr anchor="ctr"/>
          <a:lstStyle>
            <a:lvl1pPr marL="0" indent="0" algn="ctr">
              <a:buFont typeface="Arial" panose="020B0604020202020204" pitchFamily="34" charset="0"/>
              <a:buNone/>
              <a:defRPr>
                <a:solidFill>
                  <a:srgbClr val="56687A"/>
                </a:solidFill>
              </a:defRPr>
            </a:lvl1pPr>
          </a:lstStyle>
          <a:p>
            <a:pPr lvl="0"/>
            <a:r>
              <a:rPr lang="en-US"/>
              <a:t>Click to edit Master text styles</a:t>
            </a:r>
          </a:p>
        </p:txBody>
      </p:sp>
      <p:sp>
        <p:nvSpPr>
          <p:cNvPr id="20" name="Text Placeholder 7">
            <a:extLst>
              <a:ext uri="{FF2B5EF4-FFF2-40B4-BE49-F238E27FC236}">
                <a16:creationId xmlns:a16="http://schemas.microsoft.com/office/drawing/2014/main" id="{7717FC76-3CBF-4E27-AEBB-D58296F072F6}"/>
              </a:ext>
            </a:extLst>
          </p:cNvPr>
          <p:cNvSpPr>
            <a:spLocks noGrp="1"/>
          </p:cNvSpPr>
          <p:nvPr>
            <p:ph type="body" sz="quarter" idx="35" hasCustomPrompt="1"/>
          </p:nvPr>
        </p:nvSpPr>
        <p:spPr>
          <a:xfrm>
            <a:off x="4429342" y="4888304"/>
            <a:ext cx="3333316" cy="542136"/>
          </a:xfrm>
        </p:spPr>
        <p:txBody>
          <a:bodyPr anchor="ctr"/>
          <a:lstStyle>
            <a:lvl1pPr algn="ctr">
              <a:defRPr b="1">
                <a:solidFill>
                  <a:schemeClr val="accent5"/>
                </a:solidFill>
                <a:latin typeface="+mj-lt"/>
              </a:defRPr>
            </a:lvl1pPr>
          </a:lstStyle>
          <a:p>
            <a:pPr lvl="0"/>
            <a:r>
              <a:rPr lang="en-US"/>
              <a:t>Enter title</a:t>
            </a:r>
          </a:p>
        </p:txBody>
      </p:sp>
      <p:sp>
        <p:nvSpPr>
          <p:cNvPr id="21" name="Text Placeholder 3">
            <a:extLst>
              <a:ext uri="{FF2B5EF4-FFF2-40B4-BE49-F238E27FC236}">
                <a16:creationId xmlns:a16="http://schemas.microsoft.com/office/drawing/2014/main" id="{0ED1D4E5-9FE9-45BB-8B11-DCD205B5BC37}"/>
              </a:ext>
            </a:extLst>
          </p:cNvPr>
          <p:cNvSpPr>
            <a:spLocks noGrp="1"/>
          </p:cNvSpPr>
          <p:nvPr>
            <p:ph type="body" sz="quarter" idx="36"/>
          </p:nvPr>
        </p:nvSpPr>
        <p:spPr>
          <a:xfrm>
            <a:off x="8095990" y="5456202"/>
            <a:ext cx="3333316" cy="817960"/>
          </a:xfrm>
        </p:spPr>
        <p:txBody>
          <a:bodyPr anchor="ctr"/>
          <a:lstStyle>
            <a:lvl1pPr marL="0" indent="0" algn="ctr">
              <a:buFont typeface="Arial" panose="020B0604020202020204" pitchFamily="34" charset="0"/>
              <a:buNone/>
              <a:defRPr>
                <a:solidFill>
                  <a:srgbClr val="56687A"/>
                </a:solidFill>
              </a:defRPr>
            </a:lvl1pPr>
          </a:lstStyle>
          <a:p>
            <a:pPr lvl="0"/>
            <a:r>
              <a:rPr lang="en-US"/>
              <a:t>Click to edit Master text styles</a:t>
            </a:r>
          </a:p>
        </p:txBody>
      </p:sp>
      <p:sp>
        <p:nvSpPr>
          <p:cNvPr id="22" name="Text Placeholder 7">
            <a:extLst>
              <a:ext uri="{FF2B5EF4-FFF2-40B4-BE49-F238E27FC236}">
                <a16:creationId xmlns:a16="http://schemas.microsoft.com/office/drawing/2014/main" id="{3A3EF570-7663-4F9B-8C47-60FE94C9FD87}"/>
              </a:ext>
            </a:extLst>
          </p:cNvPr>
          <p:cNvSpPr>
            <a:spLocks noGrp="1"/>
          </p:cNvSpPr>
          <p:nvPr>
            <p:ph type="body" sz="quarter" idx="37" hasCustomPrompt="1"/>
          </p:nvPr>
        </p:nvSpPr>
        <p:spPr>
          <a:xfrm>
            <a:off x="8095990" y="4914066"/>
            <a:ext cx="3333316" cy="542136"/>
          </a:xfrm>
        </p:spPr>
        <p:txBody>
          <a:bodyPr anchor="ctr"/>
          <a:lstStyle>
            <a:lvl1pPr algn="ctr">
              <a:defRPr b="1">
                <a:solidFill>
                  <a:schemeClr val="accent4"/>
                </a:solidFill>
                <a:latin typeface="+mj-lt"/>
              </a:defRPr>
            </a:lvl1pPr>
          </a:lstStyle>
          <a:p>
            <a:pPr lvl="0"/>
            <a:r>
              <a:rPr lang="en-US"/>
              <a:t>Enter title</a:t>
            </a:r>
          </a:p>
        </p:txBody>
      </p:sp>
    </p:spTree>
    <p:extLst>
      <p:ext uri="{BB962C8B-B14F-4D97-AF65-F5344CB8AC3E}">
        <p14:creationId xmlns:p14="http://schemas.microsoft.com/office/powerpoint/2010/main" val="9948585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s + 3 stats with labels">
    <p:bg>
      <p:bgPr>
        <a:solidFill>
          <a:schemeClr val="bg1"/>
        </a:solidFill>
        <a:effectLst/>
      </p:bgPr>
    </p:bg>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73EC8F1F-FDB3-0F40-A1EE-8B2B7BBEA97C}"/>
              </a:ext>
              <a:ext uri="{C183D7F6-B498-43B3-948B-1728B52AA6E4}">
                <adec:decorative xmlns:adec="http://schemas.microsoft.com/office/drawing/2017/decorative" val="1"/>
              </a:ext>
            </a:extLst>
          </p:cNvPr>
          <p:cNvSpPr>
            <a:spLocks noChangeAspect="1"/>
          </p:cNvSpPr>
          <p:nvPr userDrawn="1"/>
        </p:nvSpPr>
        <p:spPr>
          <a:xfrm>
            <a:off x="4724579" y="1905000"/>
            <a:ext cx="2742843" cy="2743200"/>
          </a:xfrm>
          <a:prstGeom prst="ellipse">
            <a:avLst/>
          </a:prstGeom>
          <a:solidFill>
            <a:srgbClr val="7FC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04BF8081-F0E8-3542-AFD2-482A58D042BF}"/>
              </a:ext>
              <a:ext uri="{C183D7F6-B498-43B3-948B-1728B52AA6E4}">
                <adec:decorative xmlns:adec="http://schemas.microsoft.com/office/drawing/2017/decorative" val="1"/>
              </a:ext>
            </a:extLst>
          </p:cNvPr>
          <p:cNvSpPr>
            <a:spLocks noChangeAspect="1"/>
          </p:cNvSpPr>
          <p:nvPr userDrawn="1"/>
        </p:nvSpPr>
        <p:spPr>
          <a:xfrm>
            <a:off x="8391227" y="1905000"/>
            <a:ext cx="2742843" cy="2743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E9C823BE-2F8C-5140-B70F-19E1B3279FD2}"/>
              </a:ext>
              <a:ext uri="{C183D7F6-B498-43B3-948B-1728B52AA6E4}">
                <adec:decorative xmlns:adec="http://schemas.microsoft.com/office/drawing/2017/decorative" val="1"/>
              </a:ext>
            </a:extLst>
          </p:cNvPr>
          <p:cNvSpPr>
            <a:spLocks noChangeAspect="1"/>
          </p:cNvSpPr>
          <p:nvPr userDrawn="1"/>
        </p:nvSpPr>
        <p:spPr>
          <a:xfrm>
            <a:off x="1069757" y="1905000"/>
            <a:ext cx="2742843" cy="27432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itle Placeholder 1">
            <a:extLst>
              <a:ext uri="{FF2B5EF4-FFF2-40B4-BE49-F238E27FC236}">
                <a16:creationId xmlns:a16="http://schemas.microsoft.com/office/drawing/2014/main" id="{BCF6C292-9542-D04A-8728-296FBE8EF28E}"/>
              </a:ext>
            </a:extLst>
          </p:cNvPr>
          <p:cNvSpPr>
            <a:spLocks noGrp="1"/>
          </p:cNvSpPr>
          <p:nvPr>
            <p:ph type="title" hasCustomPrompt="1"/>
          </p:nvPr>
        </p:nvSpPr>
        <p:spPr>
          <a:xfrm>
            <a:off x="723913" y="762000"/>
            <a:ext cx="10667298" cy="445111"/>
          </a:xfrm>
          <a:prstGeom prst="rect">
            <a:avLst/>
          </a:prstGeom>
        </p:spPr>
        <p:txBody>
          <a:bodyPr vert="horz" lIns="91440" tIns="45720" rIns="91440" bIns="45720" rtlCol="0" anchor="b">
            <a:normAutofit/>
          </a:bodyPr>
          <a:lstStyle>
            <a:lvl1pPr>
              <a:defRPr>
                <a:solidFill>
                  <a:schemeClr val="accent2"/>
                </a:solidFill>
              </a:defRPr>
            </a:lvl1pPr>
          </a:lstStyle>
          <a:p>
            <a:r>
              <a:rPr lang="en-US"/>
              <a:t>Enter slide title here</a:t>
            </a:r>
          </a:p>
        </p:txBody>
      </p:sp>
      <p:sp>
        <p:nvSpPr>
          <p:cNvPr id="16" name="Text Placeholder 8">
            <a:extLst>
              <a:ext uri="{FF2B5EF4-FFF2-40B4-BE49-F238E27FC236}">
                <a16:creationId xmlns:a16="http://schemas.microsoft.com/office/drawing/2014/main" id="{862C563E-1C76-004E-9470-67C8287E2234}"/>
              </a:ext>
            </a:extLst>
          </p:cNvPr>
          <p:cNvSpPr>
            <a:spLocks noGrp="1"/>
          </p:cNvSpPr>
          <p:nvPr>
            <p:ph type="body" sz="quarter" idx="11" hasCustomPrompt="1"/>
          </p:nvPr>
        </p:nvSpPr>
        <p:spPr>
          <a:xfrm>
            <a:off x="720755" y="1214657"/>
            <a:ext cx="10667299" cy="349739"/>
          </a:xfrm>
        </p:spPr>
        <p:txBody>
          <a:bodyPr lIns="109728" anchor="t">
            <a:normAutofit/>
          </a:bodyPr>
          <a:lstStyle>
            <a:lvl1pPr marL="0" indent="0">
              <a:buFontTx/>
              <a:buNone/>
              <a:defRPr sz="2200" b="0" i="0" baseline="0">
                <a:solidFill>
                  <a:schemeClr val="accent6"/>
                </a:solidFill>
                <a:latin typeface="+mn-lt"/>
              </a:defRPr>
            </a:lvl1pPr>
            <a:lvl2pPr marL="457200" indent="0">
              <a:buFontTx/>
              <a:buNone/>
              <a:defRPr b="0" i="0">
                <a:solidFill>
                  <a:schemeClr val="accent6"/>
                </a:solidFill>
                <a:latin typeface="LKN Sans Light" panose="02000303040000020003" pitchFamily="2" charset="0"/>
              </a:defRPr>
            </a:lvl2pPr>
            <a:lvl3pPr marL="914400" indent="0">
              <a:buFontTx/>
              <a:buNone/>
              <a:defRPr b="0" i="0">
                <a:solidFill>
                  <a:schemeClr val="accent6"/>
                </a:solidFill>
                <a:latin typeface="LKN Sans Light" panose="02000303040000020003" pitchFamily="2" charset="0"/>
              </a:defRPr>
            </a:lvl3pPr>
            <a:lvl4pPr marL="1371600" indent="0">
              <a:buFontTx/>
              <a:buNone/>
              <a:defRPr b="0" i="0">
                <a:solidFill>
                  <a:schemeClr val="accent6"/>
                </a:solidFill>
                <a:latin typeface="LKN Sans Light" panose="02000303040000020003" pitchFamily="2" charset="0"/>
              </a:defRPr>
            </a:lvl4pPr>
            <a:lvl5pPr marL="1828800" indent="0">
              <a:buFontTx/>
              <a:buNone/>
              <a:defRPr b="0" i="0">
                <a:solidFill>
                  <a:schemeClr val="accent6"/>
                </a:solidFill>
                <a:latin typeface="LKN Sans Light" panose="02000303040000020003" pitchFamily="2" charset="0"/>
              </a:defRPr>
            </a:lvl5pPr>
          </a:lstStyle>
          <a:p>
            <a:pPr lvl="0"/>
            <a:r>
              <a:rPr lang="en-US"/>
              <a:t>Enter subtitle here</a:t>
            </a:r>
          </a:p>
        </p:txBody>
      </p:sp>
      <p:sp>
        <p:nvSpPr>
          <p:cNvPr id="3" name="Text Placeholder 2">
            <a:extLst>
              <a:ext uri="{FF2B5EF4-FFF2-40B4-BE49-F238E27FC236}">
                <a16:creationId xmlns:a16="http://schemas.microsoft.com/office/drawing/2014/main" id="{C6842F6C-340A-8A49-9680-86432C900238}"/>
              </a:ext>
            </a:extLst>
          </p:cNvPr>
          <p:cNvSpPr>
            <a:spLocks noGrp="1"/>
          </p:cNvSpPr>
          <p:nvPr>
            <p:ph type="body" sz="quarter" idx="24" hasCustomPrompt="1"/>
          </p:nvPr>
        </p:nvSpPr>
        <p:spPr>
          <a:xfrm>
            <a:off x="1069757" y="2751670"/>
            <a:ext cx="2742843" cy="1331134"/>
          </a:xfrm>
        </p:spPr>
        <p:txBody>
          <a:bodyPr>
            <a:noAutofit/>
          </a:bodyPr>
          <a:lstStyle>
            <a:lvl1pPr algn="ctr">
              <a:defRPr sz="8350">
                <a:solidFill>
                  <a:schemeClr val="bg1"/>
                </a:solidFill>
              </a:defRPr>
            </a:lvl1pPr>
            <a:lvl2pPr>
              <a:defRPr sz="8350"/>
            </a:lvl2pPr>
            <a:lvl3pPr>
              <a:defRPr sz="8350"/>
            </a:lvl3pPr>
            <a:lvl4pPr>
              <a:defRPr sz="8350"/>
            </a:lvl4pPr>
            <a:lvl5pPr>
              <a:defRPr sz="8350"/>
            </a:lvl5pPr>
          </a:lstStyle>
          <a:p>
            <a:pPr lvl="0"/>
            <a:r>
              <a:rPr lang="en-US"/>
              <a:t>##%</a:t>
            </a:r>
          </a:p>
        </p:txBody>
      </p:sp>
      <p:sp>
        <p:nvSpPr>
          <p:cNvPr id="34" name="Text Placeholder 2">
            <a:extLst>
              <a:ext uri="{FF2B5EF4-FFF2-40B4-BE49-F238E27FC236}">
                <a16:creationId xmlns:a16="http://schemas.microsoft.com/office/drawing/2014/main" id="{AA190462-4926-274B-BB4F-354739C011FC}"/>
              </a:ext>
            </a:extLst>
          </p:cNvPr>
          <p:cNvSpPr>
            <a:spLocks noGrp="1"/>
          </p:cNvSpPr>
          <p:nvPr>
            <p:ph type="body" sz="quarter" idx="25" hasCustomPrompt="1"/>
          </p:nvPr>
        </p:nvSpPr>
        <p:spPr>
          <a:xfrm>
            <a:off x="4724579" y="2751670"/>
            <a:ext cx="2742843" cy="1331134"/>
          </a:xfrm>
        </p:spPr>
        <p:txBody>
          <a:bodyPr>
            <a:noAutofit/>
          </a:bodyPr>
          <a:lstStyle>
            <a:lvl1pPr algn="ctr">
              <a:defRPr sz="8350">
                <a:solidFill>
                  <a:schemeClr val="bg1"/>
                </a:solidFill>
              </a:defRPr>
            </a:lvl1pPr>
            <a:lvl2pPr>
              <a:defRPr sz="8350"/>
            </a:lvl2pPr>
            <a:lvl3pPr>
              <a:defRPr sz="8350"/>
            </a:lvl3pPr>
            <a:lvl4pPr>
              <a:defRPr sz="8350"/>
            </a:lvl4pPr>
            <a:lvl5pPr>
              <a:defRPr sz="8350"/>
            </a:lvl5pPr>
          </a:lstStyle>
          <a:p>
            <a:pPr lvl="0"/>
            <a:r>
              <a:rPr lang="en-US"/>
              <a:t>##M</a:t>
            </a:r>
          </a:p>
        </p:txBody>
      </p:sp>
      <p:sp>
        <p:nvSpPr>
          <p:cNvPr id="37" name="Text Placeholder 2">
            <a:extLst>
              <a:ext uri="{FF2B5EF4-FFF2-40B4-BE49-F238E27FC236}">
                <a16:creationId xmlns:a16="http://schemas.microsoft.com/office/drawing/2014/main" id="{54EDF573-C81D-FB46-87B2-6A4787DEAB3A}"/>
              </a:ext>
            </a:extLst>
          </p:cNvPr>
          <p:cNvSpPr>
            <a:spLocks noGrp="1"/>
          </p:cNvSpPr>
          <p:nvPr>
            <p:ph type="body" sz="quarter" idx="26" hasCustomPrompt="1"/>
          </p:nvPr>
        </p:nvSpPr>
        <p:spPr>
          <a:xfrm>
            <a:off x="8391227" y="2751670"/>
            <a:ext cx="2742843" cy="1331134"/>
          </a:xfrm>
        </p:spPr>
        <p:txBody>
          <a:bodyPr>
            <a:noAutofit/>
          </a:bodyPr>
          <a:lstStyle>
            <a:lvl1pPr algn="ctr">
              <a:defRPr sz="8350">
                <a:solidFill>
                  <a:schemeClr val="bg1"/>
                </a:solidFill>
              </a:defRPr>
            </a:lvl1pPr>
            <a:lvl2pPr>
              <a:defRPr sz="8350"/>
            </a:lvl2pPr>
            <a:lvl3pPr>
              <a:defRPr sz="8350"/>
            </a:lvl3pPr>
            <a:lvl4pPr>
              <a:defRPr sz="8350"/>
            </a:lvl4pPr>
            <a:lvl5pPr>
              <a:defRPr sz="8350"/>
            </a:lvl5pPr>
          </a:lstStyle>
          <a:p>
            <a:pPr lvl="0"/>
            <a:r>
              <a:rPr lang="en-US"/>
              <a:t>##B</a:t>
            </a:r>
          </a:p>
        </p:txBody>
      </p:sp>
      <p:sp>
        <p:nvSpPr>
          <p:cNvPr id="4" name="Text Placeholder 3">
            <a:extLst>
              <a:ext uri="{FF2B5EF4-FFF2-40B4-BE49-F238E27FC236}">
                <a16:creationId xmlns:a16="http://schemas.microsoft.com/office/drawing/2014/main" id="{F42D2467-C51A-43A9-ADCE-94BC8C744D13}"/>
              </a:ext>
            </a:extLst>
          </p:cNvPr>
          <p:cNvSpPr>
            <a:spLocks noGrp="1"/>
          </p:cNvSpPr>
          <p:nvPr>
            <p:ph type="body" sz="quarter" idx="32"/>
          </p:nvPr>
        </p:nvSpPr>
        <p:spPr>
          <a:xfrm>
            <a:off x="774520" y="5476160"/>
            <a:ext cx="3333316" cy="817960"/>
          </a:xfrm>
        </p:spPr>
        <p:txBody>
          <a:bodyPr anchor="ctr"/>
          <a:lstStyle>
            <a:lvl1pPr marL="0" indent="0" algn="ctr">
              <a:buFont typeface="Arial" panose="020B0604020202020204" pitchFamily="34" charset="0"/>
              <a:buNone/>
              <a:defRPr>
                <a:solidFill>
                  <a:srgbClr val="56687A"/>
                </a:solidFill>
              </a:defRPr>
            </a:lvl1pPr>
          </a:lstStyle>
          <a:p>
            <a:pPr lvl="0"/>
            <a:r>
              <a:rPr lang="en-US"/>
              <a:t>Click to edit Master text styles</a:t>
            </a:r>
          </a:p>
        </p:txBody>
      </p:sp>
      <p:sp>
        <p:nvSpPr>
          <p:cNvPr id="8" name="Text Placeholder 7">
            <a:extLst>
              <a:ext uri="{FF2B5EF4-FFF2-40B4-BE49-F238E27FC236}">
                <a16:creationId xmlns:a16="http://schemas.microsoft.com/office/drawing/2014/main" id="{DDF46571-1F65-44B3-BAC9-81CC7A7B56B2}"/>
              </a:ext>
            </a:extLst>
          </p:cNvPr>
          <p:cNvSpPr>
            <a:spLocks noGrp="1"/>
          </p:cNvSpPr>
          <p:nvPr>
            <p:ph type="body" sz="quarter" idx="33" hasCustomPrompt="1"/>
          </p:nvPr>
        </p:nvSpPr>
        <p:spPr>
          <a:xfrm>
            <a:off x="774520" y="4888304"/>
            <a:ext cx="3333316" cy="542136"/>
          </a:xfrm>
        </p:spPr>
        <p:txBody>
          <a:bodyPr anchor="ctr"/>
          <a:lstStyle>
            <a:lvl1pPr algn="ctr">
              <a:defRPr b="1">
                <a:solidFill>
                  <a:schemeClr val="tx2"/>
                </a:solidFill>
                <a:latin typeface="+mj-lt"/>
              </a:defRPr>
            </a:lvl1pPr>
          </a:lstStyle>
          <a:p>
            <a:pPr lvl="0"/>
            <a:r>
              <a:rPr lang="en-US"/>
              <a:t>Enter title</a:t>
            </a:r>
          </a:p>
        </p:txBody>
      </p:sp>
      <p:sp>
        <p:nvSpPr>
          <p:cNvPr id="19" name="Text Placeholder 3">
            <a:extLst>
              <a:ext uri="{FF2B5EF4-FFF2-40B4-BE49-F238E27FC236}">
                <a16:creationId xmlns:a16="http://schemas.microsoft.com/office/drawing/2014/main" id="{7DDA4249-A4CC-44E6-82B6-BFEE6817B6DF}"/>
              </a:ext>
            </a:extLst>
          </p:cNvPr>
          <p:cNvSpPr>
            <a:spLocks noGrp="1"/>
          </p:cNvSpPr>
          <p:nvPr>
            <p:ph type="body" sz="quarter" idx="34"/>
          </p:nvPr>
        </p:nvSpPr>
        <p:spPr>
          <a:xfrm>
            <a:off x="4429342" y="5476160"/>
            <a:ext cx="3333316" cy="817960"/>
          </a:xfrm>
        </p:spPr>
        <p:txBody>
          <a:bodyPr anchor="ctr"/>
          <a:lstStyle>
            <a:lvl1pPr marL="0" indent="0" algn="ctr">
              <a:buFont typeface="Arial" panose="020B0604020202020204" pitchFamily="34" charset="0"/>
              <a:buNone/>
              <a:defRPr>
                <a:solidFill>
                  <a:srgbClr val="56687A"/>
                </a:solidFill>
              </a:defRPr>
            </a:lvl1pPr>
          </a:lstStyle>
          <a:p>
            <a:pPr lvl="0"/>
            <a:r>
              <a:rPr lang="en-US"/>
              <a:t>Click to edit Master text styles</a:t>
            </a:r>
          </a:p>
        </p:txBody>
      </p:sp>
      <p:sp>
        <p:nvSpPr>
          <p:cNvPr id="20" name="Text Placeholder 7">
            <a:extLst>
              <a:ext uri="{FF2B5EF4-FFF2-40B4-BE49-F238E27FC236}">
                <a16:creationId xmlns:a16="http://schemas.microsoft.com/office/drawing/2014/main" id="{7717FC76-3CBF-4E27-AEBB-D58296F072F6}"/>
              </a:ext>
            </a:extLst>
          </p:cNvPr>
          <p:cNvSpPr>
            <a:spLocks noGrp="1"/>
          </p:cNvSpPr>
          <p:nvPr>
            <p:ph type="body" sz="quarter" idx="35" hasCustomPrompt="1"/>
          </p:nvPr>
        </p:nvSpPr>
        <p:spPr>
          <a:xfrm>
            <a:off x="4429342" y="4888304"/>
            <a:ext cx="3333316" cy="542136"/>
          </a:xfrm>
        </p:spPr>
        <p:txBody>
          <a:bodyPr anchor="ctr"/>
          <a:lstStyle>
            <a:lvl1pPr algn="ctr">
              <a:defRPr b="1">
                <a:solidFill>
                  <a:srgbClr val="7FC15E"/>
                </a:solidFill>
                <a:latin typeface="+mj-lt"/>
              </a:defRPr>
            </a:lvl1pPr>
          </a:lstStyle>
          <a:p>
            <a:pPr lvl="0"/>
            <a:r>
              <a:rPr lang="en-US"/>
              <a:t>Enter title</a:t>
            </a:r>
          </a:p>
        </p:txBody>
      </p:sp>
      <p:sp>
        <p:nvSpPr>
          <p:cNvPr id="21" name="Text Placeholder 3">
            <a:extLst>
              <a:ext uri="{FF2B5EF4-FFF2-40B4-BE49-F238E27FC236}">
                <a16:creationId xmlns:a16="http://schemas.microsoft.com/office/drawing/2014/main" id="{0ED1D4E5-9FE9-45BB-8B11-DCD205B5BC37}"/>
              </a:ext>
            </a:extLst>
          </p:cNvPr>
          <p:cNvSpPr>
            <a:spLocks noGrp="1"/>
          </p:cNvSpPr>
          <p:nvPr>
            <p:ph type="body" sz="quarter" idx="36"/>
          </p:nvPr>
        </p:nvSpPr>
        <p:spPr>
          <a:xfrm>
            <a:off x="8095990" y="5456202"/>
            <a:ext cx="3333316" cy="817960"/>
          </a:xfrm>
        </p:spPr>
        <p:txBody>
          <a:bodyPr anchor="ctr"/>
          <a:lstStyle>
            <a:lvl1pPr marL="0" indent="0" algn="ctr">
              <a:buFont typeface="Arial" panose="020B0604020202020204" pitchFamily="34" charset="0"/>
              <a:buNone/>
              <a:defRPr>
                <a:solidFill>
                  <a:srgbClr val="56687A"/>
                </a:solidFill>
              </a:defRPr>
            </a:lvl1pPr>
          </a:lstStyle>
          <a:p>
            <a:pPr lvl="0"/>
            <a:r>
              <a:rPr lang="en-US"/>
              <a:t>Click to edit Master text styles</a:t>
            </a:r>
          </a:p>
        </p:txBody>
      </p:sp>
      <p:sp>
        <p:nvSpPr>
          <p:cNvPr id="22" name="Text Placeholder 7">
            <a:extLst>
              <a:ext uri="{FF2B5EF4-FFF2-40B4-BE49-F238E27FC236}">
                <a16:creationId xmlns:a16="http://schemas.microsoft.com/office/drawing/2014/main" id="{3A3EF570-7663-4F9B-8C47-60FE94C9FD87}"/>
              </a:ext>
            </a:extLst>
          </p:cNvPr>
          <p:cNvSpPr>
            <a:spLocks noGrp="1"/>
          </p:cNvSpPr>
          <p:nvPr>
            <p:ph type="body" sz="quarter" idx="37" hasCustomPrompt="1"/>
          </p:nvPr>
        </p:nvSpPr>
        <p:spPr>
          <a:xfrm>
            <a:off x="8095990" y="4914066"/>
            <a:ext cx="3333316" cy="542136"/>
          </a:xfrm>
        </p:spPr>
        <p:txBody>
          <a:bodyPr anchor="ctr"/>
          <a:lstStyle>
            <a:lvl1pPr algn="ctr">
              <a:defRPr b="1">
                <a:solidFill>
                  <a:schemeClr val="accent4"/>
                </a:solidFill>
                <a:latin typeface="+mj-lt"/>
              </a:defRPr>
            </a:lvl1pPr>
          </a:lstStyle>
          <a:p>
            <a:pPr lvl="0"/>
            <a:r>
              <a:rPr lang="en-US"/>
              <a:t>Enter title</a:t>
            </a:r>
          </a:p>
        </p:txBody>
      </p:sp>
    </p:spTree>
    <p:extLst>
      <p:ext uri="{BB962C8B-B14F-4D97-AF65-F5344CB8AC3E}">
        <p14:creationId xmlns:p14="http://schemas.microsoft.com/office/powerpoint/2010/main" val="12704851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5 speakers">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F77BBA68-9473-7140-AA46-1269EBBCA57A}"/>
              </a:ext>
            </a:extLst>
          </p:cNvPr>
          <p:cNvSpPr/>
          <p:nvPr userDrawn="1"/>
        </p:nvSpPr>
        <p:spPr>
          <a:xfrm>
            <a:off x="0" y="0"/>
            <a:ext cx="12192000" cy="318087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pic>
        <p:nvPicPr>
          <p:cNvPr id="30" name="Picture 29">
            <a:extLst>
              <a:ext uri="{FF2B5EF4-FFF2-40B4-BE49-F238E27FC236}">
                <a16:creationId xmlns:a16="http://schemas.microsoft.com/office/drawing/2014/main" id="{E038C9CB-9C3E-AD4C-B636-540A529747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5550" y="790662"/>
            <a:ext cx="1091168" cy="276138"/>
          </a:xfrm>
          <a:prstGeom prst="rect">
            <a:avLst/>
          </a:prstGeom>
        </p:spPr>
      </p:pic>
      <p:sp>
        <p:nvSpPr>
          <p:cNvPr id="20" name="Title 1">
            <a:extLst>
              <a:ext uri="{FF2B5EF4-FFF2-40B4-BE49-F238E27FC236}">
                <a16:creationId xmlns:a16="http://schemas.microsoft.com/office/drawing/2014/main" id="{BF171157-6363-FF43-B01A-6F57419AD3BA}"/>
              </a:ext>
            </a:extLst>
          </p:cNvPr>
          <p:cNvSpPr>
            <a:spLocks noGrp="1"/>
          </p:cNvSpPr>
          <p:nvPr>
            <p:ph type="title" hasCustomPrompt="1"/>
          </p:nvPr>
        </p:nvSpPr>
        <p:spPr>
          <a:xfrm>
            <a:off x="1105550" y="1552196"/>
            <a:ext cx="9636107" cy="596160"/>
          </a:xfrm>
        </p:spPr>
        <p:txBody>
          <a:bodyPr/>
          <a:lstStyle>
            <a:lvl1pPr>
              <a:defRPr lang="en-US" sz="4000" b="0" i="0" kern="1200" baseline="0">
                <a:solidFill>
                  <a:schemeClr val="bg2"/>
                </a:solidFill>
                <a:latin typeface="+mn-lt"/>
                <a:ea typeface="+mn-ea"/>
                <a:cs typeface="+mn-cs"/>
              </a:defRPr>
            </a:lvl1pPr>
          </a:lstStyle>
          <a:p>
            <a:pPr lvl="0"/>
            <a:r>
              <a:rPr lang="en-US"/>
              <a:t>Enter presentation title here</a:t>
            </a:r>
          </a:p>
        </p:txBody>
      </p:sp>
      <p:sp>
        <p:nvSpPr>
          <p:cNvPr id="32" name="Text Placeholder 28">
            <a:extLst>
              <a:ext uri="{FF2B5EF4-FFF2-40B4-BE49-F238E27FC236}">
                <a16:creationId xmlns:a16="http://schemas.microsoft.com/office/drawing/2014/main" id="{F07CE224-6B28-7B44-9D4C-14E43B0443ED}"/>
              </a:ext>
            </a:extLst>
          </p:cNvPr>
          <p:cNvSpPr>
            <a:spLocks noGrp="1"/>
          </p:cNvSpPr>
          <p:nvPr>
            <p:ph type="body" sz="quarter" idx="18" hasCustomPrompt="1"/>
          </p:nvPr>
        </p:nvSpPr>
        <p:spPr>
          <a:xfrm>
            <a:off x="1105550" y="2215579"/>
            <a:ext cx="9636107" cy="464123"/>
          </a:xfrm>
        </p:spPr>
        <p:txBody>
          <a:bodyPr>
            <a:normAutofit/>
          </a:bodyPr>
          <a:lstStyle>
            <a:lvl1pPr marL="0" indent="0">
              <a:buFontTx/>
              <a:buNone/>
              <a:defRPr sz="2700" b="0" i="0">
                <a:solidFill>
                  <a:schemeClr val="bg2"/>
                </a:solidFill>
                <a:latin typeface="+mn-lt"/>
              </a:defRPr>
            </a:lvl1pPr>
            <a:lvl2pPr marL="457200" indent="0">
              <a:buNone/>
              <a:defRPr/>
            </a:lvl2pPr>
          </a:lstStyle>
          <a:p>
            <a:pPr lvl="0"/>
            <a:r>
              <a:rPr lang="en-US"/>
              <a:t>Enter subtitle here</a:t>
            </a:r>
          </a:p>
        </p:txBody>
      </p:sp>
      <p:sp>
        <p:nvSpPr>
          <p:cNvPr id="19" name="Picture Placeholder 18">
            <a:extLst>
              <a:ext uri="{FF2B5EF4-FFF2-40B4-BE49-F238E27FC236}">
                <a16:creationId xmlns:a16="http://schemas.microsoft.com/office/drawing/2014/main" id="{4C4C94BE-4BC2-DD45-94FD-56EB7662DE99}"/>
              </a:ext>
              <a:ext uri="{C183D7F6-B498-43B3-948B-1728B52AA6E4}">
                <adec:decorative xmlns:adec="http://schemas.microsoft.com/office/drawing/2017/decorative" val="1"/>
              </a:ext>
            </a:extLst>
          </p:cNvPr>
          <p:cNvSpPr>
            <a:spLocks noGrp="1"/>
          </p:cNvSpPr>
          <p:nvPr>
            <p:ph type="pic" sz="quarter" idx="11" hasCustomPrompt="1"/>
          </p:nvPr>
        </p:nvSpPr>
        <p:spPr>
          <a:xfrm>
            <a:off x="1012011" y="3677123"/>
            <a:ext cx="1628471" cy="1628683"/>
          </a:xfrm>
          <a:prstGeom prst="ellipse">
            <a:avLst/>
          </a:prstGeom>
          <a:pattFill prst="wdUpDiag">
            <a:fgClr>
              <a:srgbClr val="FADFD9"/>
            </a:fgClr>
            <a:bgClr>
              <a:schemeClr val="bg1"/>
            </a:bgClr>
          </a:pattFill>
        </p:spPr>
        <p:txBody>
          <a:bodyPr anchor="ctr">
            <a:normAutofit/>
          </a:bodyPr>
          <a:lstStyle>
            <a:lvl1pPr marL="0" indent="0" algn="ctr">
              <a:buFontTx/>
              <a:buNone/>
              <a:defRPr sz="1600">
                <a:solidFill>
                  <a:schemeClr val="accent6"/>
                </a:solidFill>
                <a:latin typeface="+mn-lt"/>
              </a:defRPr>
            </a:lvl1pPr>
          </a:lstStyle>
          <a:p>
            <a:r>
              <a:rPr lang="en-US"/>
              <a:t>Drag and drop image here</a:t>
            </a:r>
          </a:p>
        </p:txBody>
      </p:sp>
      <p:sp>
        <p:nvSpPr>
          <p:cNvPr id="22" name="Picture Placeholder 18">
            <a:extLst>
              <a:ext uri="{FF2B5EF4-FFF2-40B4-BE49-F238E27FC236}">
                <a16:creationId xmlns:a16="http://schemas.microsoft.com/office/drawing/2014/main" id="{20A6E35E-E240-8F43-87D0-EC13E9B01697}"/>
              </a:ext>
              <a:ext uri="{C183D7F6-B498-43B3-948B-1728B52AA6E4}">
                <adec:decorative xmlns:adec="http://schemas.microsoft.com/office/drawing/2017/decorative" val="1"/>
              </a:ext>
            </a:extLst>
          </p:cNvPr>
          <p:cNvSpPr>
            <a:spLocks noGrp="1"/>
          </p:cNvSpPr>
          <p:nvPr>
            <p:ph type="pic" sz="quarter" idx="12" hasCustomPrompt="1"/>
          </p:nvPr>
        </p:nvSpPr>
        <p:spPr>
          <a:xfrm>
            <a:off x="3119340" y="3677123"/>
            <a:ext cx="1628471" cy="1628683"/>
          </a:xfrm>
          <a:prstGeom prst="ellipse">
            <a:avLst/>
          </a:prstGeom>
          <a:pattFill prst="wdUpDiag">
            <a:fgClr>
              <a:srgbClr val="FADFD9"/>
            </a:fgClr>
            <a:bgClr>
              <a:schemeClr val="bg1"/>
            </a:bgClr>
          </a:pattFill>
        </p:spPr>
        <p:txBody>
          <a:bodyPr anchor="ctr">
            <a:normAutofit/>
          </a:bodyPr>
          <a:lstStyle>
            <a:lvl1pPr marL="0" indent="0" algn="ctr">
              <a:buFontTx/>
              <a:buNone/>
              <a:defRPr sz="1600">
                <a:solidFill>
                  <a:schemeClr val="accent6"/>
                </a:solidFill>
                <a:latin typeface="+mn-lt"/>
              </a:defRPr>
            </a:lvl1pPr>
          </a:lstStyle>
          <a:p>
            <a:r>
              <a:rPr lang="en-US"/>
              <a:t>Drag and drop image here</a:t>
            </a:r>
          </a:p>
        </p:txBody>
      </p:sp>
      <p:sp>
        <p:nvSpPr>
          <p:cNvPr id="25" name="Picture Placeholder 18">
            <a:extLst>
              <a:ext uri="{FF2B5EF4-FFF2-40B4-BE49-F238E27FC236}">
                <a16:creationId xmlns:a16="http://schemas.microsoft.com/office/drawing/2014/main" id="{5C1CEB3C-3E83-184B-97B3-1B97081126BC}"/>
              </a:ext>
              <a:ext uri="{C183D7F6-B498-43B3-948B-1728B52AA6E4}">
                <adec:decorative xmlns:adec="http://schemas.microsoft.com/office/drawing/2017/decorative" val="1"/>
              </a:ext>
            </a:extLst>
          </p:cNvPr>
          <p:cNvSpPr>
            <a:spLocks noGrp="1"/>
          </p:cNvSpPr>
          <p:nvPr>
            <p:ph type="pic" sz="quarter" idx="14" hasCustomPrompt="1"/>
          </p:nvPr>
        </p:nvSpPr>
        <p:spPr>
          <a:xfrm>
            <a:off x="5283511" y="3677123"/>
            <a:ext cx="1628471" cy="1628683"/>
          </a:xfrm>
          <a:prstGeom prst="ellipse">
            <a:avLst/>
          </a:prstGeom>
          <a:pattFill prst="wdUpDiag">
            <a:fgClr>
              <a:srgbClr val="FADFD9"/>
            </a:fgClr>
            <a:bgClr>
              <a:schemeClr val="bg1"/>
            </a:bgClr>
          </a:patt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Tx/>
              <a:buNone/>
              <a:tabLst/>
              <a:defRPr sz="1600">
                <a:solidFill>
                  <a:schemeClr val="accent6"/>
                </a:solidFill>
                <a:latin typeface="+mn-lt"/>
              </a:defRPr>
            </a:lvl1pPr>
          </a:lstStyle>
          <a:p>
            <a:r>
              <a:rPr lang="en-US"/>
              <a:t>Drag and drop image here</a:t>
            </a:r>
          </a:p>
        </p:txBody>
      </p:sp>
      <p:sp>
        <p:nvSpPr>
          <p:cNvPr id="27" name="Picture Placeholder 18">
            <a:extLst>
              <a:ext uri="{FF2B5EF4-FFF2-40B4-BE49-F238E27FC236}">
                <a16:creationId xmlns:a16="http://schemas.microsoft.com/office/drawing/2014/main" id="{A5960CF8-68A7-1A47-80D4-9C4D054534D6}"/>
              </a:ext>
              <a:ext uri="{C183D7F6-B498-43B3-948B-1728B52AA6E4}">
                <adec:decorative xmlns:adec="http://schemas.microsoft.com/office/drawing/2017/decorative" val="1"/>
              </a:ext>
            </a:extLst>
          </p:cNvPr>
          <p:cNvSpPr>
            <a:spLocks noGrp="1"/>
          </p:cNvSpPr>
          <p:nvPr>
            <p:ph type="pic" sz="quarter" idx="15" hasCustomPrompt="1"/>
          </p:nvPr>
        </p:nvSpPr>
        <p:spPr>
          <a:xfrm>
            <a:off x="9544826" y="3677123"/>
            <a:ext cx="1628471" cy="1628683"/>
          </a:xfrm>
          <a:prstGeom prst="ellipse">
            <a:avLst/>
          </a:prstGeom>
          <a:pattFill prst="wdUpDiag">
            <a:fgClr>
              <a:srgbClr val="FADFD9"/>
            </a:fgClr>
            <a:bgClr>
              <a:schemeClr val="bg1"/>
            </a:bgClr>
          </a:pattFill>
        </p:spPr>
        <p:txBody>
          <a:bodyPr anchor="ctr">
            <a:normAutofit/>
          </a:bodyPr>
          <a:lstStyle>
            <a:lvl1pPr marL="0" indent="0" algn="ctr">
              <a:buFontTx/>
              <a:buNone/>
              <a:defRPr sz="1600">
                <a:solidFill>
                  <a:schemeClr val="accent6"/>
                </a:solidFill>
                <a:latin typeface="+mn-lt"/>
              </a:defRPr>
            </a:lvl1pPr>
          </a:lstStyle>
          <a:p>
            <a:r>
              <a:rPr lang="en-US"/>
              <a:t>Drag and drop image here</a:t>
            </a:r>
          </a:p>
        </p:txBody>
      </p:sp>
      <p:sp>
        <p:nvSpPr>
          <p:cNvPr id="36" name="Text Placeholder 34">
            <a:extLst>
              <a:ext uri="{FF2B5EF4-FFF2-40B4-BE49-F238E27FC236}">
                <a16:creationId xmlns:a16="http://schemas.microsoft.com/office/drawing/2014/main" id="{FBB340B1-D705-3F41-B639-FFF0474B6667}"/>
              </a:ext>
            </a:extLst>
          </p:cNvPr>
          <p:cNvSpPr>
            <a:spLocks noGrp="1"/>
          </p:cNvSpPr>
          <p:nvPr>
            <p:ph type="body" sz="quarter" idx="19" hasCustomPrompt="1"/>
          </p:nvPr>
        </p:nvSpPr>
        <p:spPr>
          <a:xfrm>
            <a:off x="786523" y="5529376"/>
            <a:ext cx="2079450" cy="252081"/>
          </a:xfrm>
        </p:spPr>
        <p:txBody>
          <a:bodyPr>
            <a:noAutofit/>
          </a:bodyPr>
          <a:lstStyle>
            <a:lvl1pPr marL="0" indent="0" algn="ctr">
              <a:buFontTx/>
              <a:buNone/>
              <a:defRPr sz="1800" b="0" i="0">
                <a:solidFill>
                  <a:schemeClr val="accent2"/>
                </a:solidFill>
                <a:latin typeface="+mj-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Speaker name</a:t>
            </a:r>
          </a:p>
        </p:txBody>
      </p:sp>
      <p:sp>
        <p:nvSpPr>
          <p:cNvPr id="37" name="Text Placeholder 34">
            <a:extLst>
              <a:ext uri="{FF2B5EF4-FFF2-40B4-BE49-F238E27FC236}">
                <a16:creationId xmlns:a16="http://schemas.microsoft.com/office/drawing/2014/main" id="{7BD425B7-63EC-7F46-9A52-C6CF81CF13F3}"/>
              </a:ext>
            </a:extLst>
          </p:cNvPr>
          <p:cNvSpPr>
            <a:spLocks noGrp="1"/>
          </p:cNvSpPr>
          <p:nvPr>
            <p:ph type="body" sz="quarter" idx="20" hasCustomPrompt="1"/>
          </p:nvPr>
        </p:nvSpPr>
        <p:spPr>
          <a:xfrm>
            <a:off x="786523" y="5845252"/>
            <a:ext cx="2079450" cy="252081"/>
          </a:xfrm>
        </p:spPr>
        <p:txBody>
          <a:bodyPr>
            <a:noAutofit/>
          </a:bodyPr>
          <a:lstStyle>
            <a:lvl1pPr marL="0" indent="0" algn="ctr">
              <a:buFontTx/>
              <a:buNone/>
              <a:defRPr sz="1600" b="0" i="0">
                <a:solidFill>
                  <a:schemeClr val="accent6"/>
                </a:solidFill>
                <a:latin typeface="+mn-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Title</a:t>
            </a:r>
          </a:p>
        </p:txBody>
      </p:sp>
      <p:sp>
        <p:nvSpPr>
          <p:cNvPr id="38" name="Text Placeholder 34">
            <a:extLst>
              <a:ext uri="{FF2B5EF4-FFF2-40B4-BE49-F238E27FC236}">
                <a16:creationId xmlns:a16="http://schemas.microsoft.com/office/drawing/2014/main" id="{807AF3A3-613C-0B46-A73C-D4CAEB12C4CB}"/>
              </a:ext>
            </a:extLst>
          </p:cNvPr>
          <p:cNvSpPr>
            <a:spLocks noGrp="1"/>
          </p:cNvSpPr>
          <p:nvPr>
            <p:ph type="body" sz="quarter" idx="21" hasCustomPrompt="1"/>
          </p:nvPr>
        </p:nvSpPr>
        <p:spPr>
          <a:xfrm>
            <a:off x="2931904" y="5529376"/>
            <a:ext cx="2079450" cy="252081"/>
          </a:xfrm>
        </p:spPr>
        <p:txBody>
          <a:bodyPr>
            <a:noAutofit/>
          </a:bodyPr>
          <a:lstStyle>
            <a:lvl1pPr marL="0" indent="0" algn="ctr">
              <a:buFontTx/>
              <a:buNone/>
              <a:defRPr sz="1800" b="0" i="0">
                <a:solidFill>
                  <a:schemeClr val="accent2"/>
                </a:solidFill>
                <a:latin typeface="+mj-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Speaker name</a:t>
            </a:r>
          </a:p>
        </p:txBody>
      </p:sp>
      <p:sp>
        <p:nvSpPr>
          <p:cNvPr id="39" name="Text Placeholder 34">
            <a:extLst>
              <a:ext uri="{FF2B5EF4-FFF2-40B4-BE49-F238E27FC236}">
                <a16:creationId xmlns:a16="http://schemas.microsoft.com/office/drawing/2014/main" id="{32A99B18-BE81-9A48-AB74-2FA68D48BC31}"/>
              </a:ext>
            </a:extLst>
          </p:cNvPr>
          <p:cNvSpPr>
            <a:spLocks noGrp="1"/>
          </p:cNvSpPr>
          <p:nvPr>
            <p:ph type="body" sz="quarter" idx="22" hasCustomPrompt="1"/>
          </p:nvPr>
        </p:nvSpPr>
        <p:spPr>
          <a:xfrm>
            <a:off x="2931904" y="5845252"/>
            <a:ext cx="2079450" cy="252081"/>
          </a:xfrm>
        </p:spPr>
        <p:txBody>
          <a:bodyPr>
            <a:noAutofit/>
          </a:bodyPr>
          <a:lstStyle>
            <a:lvl1pPr marL="0" indent="0" algn="ctr">
              <a:buFontTx/>
              <a:buNone/>
              <a:defRPr sz="1600" b="0" i="0">
                <a:solidFill>
                  <a:schemeClr val="accent6"/>
                </a:solidFill>
                <a:latin typeface="+mn-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Title</a:t>
            </a:r>
          </a:p>
        </p:txBody>
      </p:sp>
      <p:sp>
        <p:nvSpPr>
          <p:cNvPr id="40" name="Text Placeholder 34">
            <a:extLst>
              <a:ext uri="{FF2B5EF4-FFF2-40B4-BE49-F238E27FC236}">
                <a16:creationId xmlns:a16="http://schemas.microsoft.com/office/drawing/2014/main" id="{0E2B96AF-5B48-C541-ABC9-0F9AE09D3D60}"/>
              </a:ext>
            </a:extLst>
          </p:cNvPr>
          <p:cNvSpPr>
            <a:spLocks noGrp="1"/>
          </p:cNvSpPr>
          <p:nvPr>
            <p:ph type="body" sz="quarter" idx="23" hasCustomPrompt="1"/>
          </p:nvPr>
        </p:nvSpPr>
        <p:spPr>
          <a:xfrm>
            <a:off x="5058023" y="5529376"/>
            <a:ext cx="2079450" cy="252081"/>
          </a:xfrm>
        </p:spPr>
        <p:txBody>
          <a:bodyPr>
            <a:noAutofit/>
          </a:bodyPr>
          <a:lstStyle>
            <a:lvl1pPr marL="0" indent="0" algn="ctr">
              <a:buFontTx/>
              <a:buNone/>
              <a:defRPr sz="1800" b="0" i="0">
                <a:solidFill>
                  <a:schemeClr val="accent2"/>
                </a:solidFill>
                <a:latin typeface="+mj-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Speaker name</a:t>
            </a:r>
          </a:p>
        </p:txBody>
      </p:sp>
      <p:sp>
        <p:nvSpPr>
          <p:cNvPr id="41" name="Text Placeholder 34">
            <a:extLst>
              <a:ext uri="{FF2B5EF4-FFF2-40B4-BE49-F238E27FC236}">
                <a16:creationId xmlns:a16="http://schemas.microsoft.com/office/drawing/2014/main" id="{4204D678-1313-D140-965F-9A0573943C1A}"/>
              </a:ext>
            </a:extLst>
          </p:cNvPr>
          <p:cNvSpPr>
            <a:spLocks noGrp="1"/>
          </p:cNvSpPr>
          <p:nvPr>
            <p:ph type="body" sz="quarter" idx="24" hasCustomPrompt="1"/>
          </p:nvPr>
        </p:nvSpPr>
        <p:spPr>
          <a:xfrm>
            <a:off x="5058023" y="5845252"/>
            <a:ext cx="2079450" cy="252081"/>
          </a:xfrm>
        </p:spPr>
        <p:txBody>
          <a:bodyPr>
            <a:noAutofit/>
          </a:bodyPr>
          <a:lstStyle>
            <a:lvl1pPr marL="0" indent="0" algn="ctr">
              <a:buFontTx/>
              <a:buNone/>
              <a:defRPr sz="1600" b="0" i="0">
                <a:solidFill>
                  <a:schemeClr val="accent6"/>
                </a:solidFill>
                <a:latin typeface="+mn-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Title</a:t>
            </a:r>
          </a:p>
        </p:txBody>
      </p:sp>
      <p:sp>
        <p:nvSpPr>
          <p:cNvPr id="42" name="Text Placeholder 34">
            <a:extLst>
              <a:ext uri="{FF2B5EF4-FFF2-40B4-BE49-F238E27FC236}">
                <a16:creationId xmlns:a16="http://schemas.microsoft.com/office/drawing/2014/main" id="{EB65A1DF-08ED-D346-BC56-E1B62FE08929}"/>
              </a:ext>
            </a:extLst>
          </p:cNvPr>
          <p:cNvSpPr>
            <a:spLocks noGrp="1"/>
          </p:cNvSpPr>
          <p:nvPr>
            <p:ph type="body" sz="quarter" idx="25" hasCustomPrompt="1"/>
          </p:nvPr>
        </p:nvSpPr>
        <p:spPr>
          <a:xfrm>
            <a:off x="9319338" y="5529376"/>
            <a:ext cx="2079450" cy="252081"/>
          </a:xfrm>
        </p:spPr>
        <p:txBody>
          <a:bodyPr>
            <a:noAutofit/>
          </a:bodyPr>
          <a:lstStyle>
            <a:lvl1pPr marL="0" indent="0" algn="ctr">
              <a:buFontTx/>
              <a:buNone/>
              <a:defRPr sz="1800" b="0" i="0">
                <a:solidFill>
                  <a:schemeClr val="accent2"/>
                </a:solidFill>
                <a:latin typeface="+mj-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Speaker name</a:t>
            </a:r>
          </a:p>
        </p:txBody>
      </p:sp>
      <p:sp>
        <p:nvSpPr>
          <p:cNvPr id="43" name="Text Placeholder 34">
            <a:extLst>
              <a:ext uri="{FF2B5EF4-FFF2-40B4-BE49-F238E27FC236}">
                <a16:creationId xmlns:a16="http://schemas.microsoft.com/office/drawing/2014/main" id="{21413E0E-2BEC-CE49-AB43-1E5800A34600}"/>
              </a:ext>
            </a:extLst>
          </p:cNvPr>
          <p:cNvSpPr>
            <a:spLocks noGrp="1"/>
          </p:cNvSpPr>
          <p:nvPr>
            <p:ph type="body" sz="quarter" idx="26" hasCustomPrompt="1"/>
          </p:nvPr>
        </p:nvSpPr>
        <p:spPr>
          <a:xfrm>
            <a:off x="9319338" y="5845252"/>
            <a:ext cx="2079450" cy="252081"/>
          </a:xfrm>
        </p:spPr>
        <p:txBody>
          <a:bodyPr>
            <a:noAutofit/>
          </a:bodyPr>
          <a:lstStyle>
            <a:lvl1pPr marL="0" indent="0" algn="ctr">
              <a:buFontTx/>
              <a:buNone/>
              <a:defRPr sz="1600" b="0" i="0">
                <a:solidFill>
                  <a:schemeClr val="accent6"/>
                </a:solidFill>
                <a:latin typeface="+mn-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Title</a:t>
            </a:r>
          </a:p>
        </p:txBody>
      </p:sp>
      <p:sp>
        <p:nvSpPr>
          <p:cNvPr id="21" name="Picture Placeholder 18">
            <a:extLst>
              <a:ext uri="{FF2B5EF4-FFF2-40B4-BE49-F238E27FC236}">
                <a16:creationId xmlns:a16="http://schemas.microsoft.com/office/drawing/2014/main" id="{D5A86420-94A3-B045-99D1-0730B9D8847E}"/>
              </a:ext>
              <a:ext uri="{C183D7F6-B498-43B3-948B-1728B52AA6E4}">
                <adec:decorative xmlns:adec="http://schemas.microsoft.com/office/drawing/2017/decorative" val="1"/>
              </a:ext>
            </a:extLst>
          </p:cNvPr>
          <p:cNvSpPr>
            <a:spLocks noGrp="1"/>
          </p:cNvSpPr>
          <p:nvPr>
            <p:ph type="pic" sz="quarter" idx="27" hasCustomPrompt="1"/>
          </p:nvPr>
        </p:nvSpPr>
        <p:spPr>
          <a:xfrm>
            <a:off x="7413117" y="3677123"/>
            <a:ext cx="1628471" cy="1628683"/>
          </a:xfrm>
          <a:prstGeom prst="ellipse">
            <a:avLst/>
          </a:prstGeom>
          <a:pattFill prst="wdUpDiag">
            <a:fgClr>
              <a:srgbClr val="FADFD9"/>
            </a:fgClr>
            <a:bgClr>
              <a:schemeClr val="bg1"/>
            </a:bgClr>
          </a:patt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Tx/>
              <a:buNone/>
              <a:tabLst/>
              <a:defRPr sz="1600">
                <a:solidFill>
                  <a:schemeClr val="accent6"/>
                </a:solidFill>
                <a:latin typeface="+mn-lt"/>
              </a:defRPr>
            </a:lvl1pPr>
          </a:lstStyle>
          <a:p>
            <a:r>
              <a:rPr lang="en-US"/>
              <a:t>Drag and drop image here</a:t>
            </a:r>
          </a:p>
        </p:txBody>
      </p:sp>
      <p:sp>
        <p:nvSpPr>
          <p:cNvPr id="24" name="Text Placeholder 34">
            <a:extLst>
              <a:ext uri="{FF2B5EF4-FFF2-40B4-BE49-F238E27FC236}">
                <a16:creationId xmlns:a16="http://schemas.microsoft.com/office/drawing/2014/main" id="{0E186A93-0416-F447-845E-22010A498E3E}"/>
              </a:ext>
            </a:extLst>
          </p:cNvPr>
          <p:cNvSpPr>
            <a:spLocks noGrp="1"/>
          </p:cNvSpPr>
          <p:nvPr>
            <p:ph type="body" sz="quarter" idx="28" hasCustomPrompt="1"/>
          </p:nvPr>
        </p:nvSpPr>
        <p:spPr>
          <a:xfrm>
            <a:off x="7187629" y="5529376"/>
            <a:ext cx="2079450" cy="252081"/>
          </a:xfrm>
        </p:spPr>
        <p:txBody>
          <a:bodyPr>
            <a:noAutofit/>
          </a:bodyPr>
          <a:lstStyle>
            <a:lvl1pPr marL="0" indent="0" algn="ctr">
              <a:buFontTx/>
              <a:buNone/>
              <a:defRPr sz="1800" b="0" i="0">
                <a:solidFill>
                  <a:schemeClr val="accent2"/>
                </a:solidFill>
                <a:latin typeface="+mj-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Speaker name</a:t>
            </a:r>
          </a:p>
        </p:txBody>
      </p:sp>
      <p:sp>
        <p:nvSpPr>
          <p:cNvPr id="26" name="Text Placeholder 34">
            <a:extLst>
              <a:ext uri="{FF2B5EF4-FFF2-40B4-BE49-F238E27FC236}">
                <a16:creationId xmlns:a16="http://schemas.microsoft.com/office/drawing/2014/main" id="{5FBEB8CF-4B41-504E-B54F-F8F7F09A74C7}"/>
              </a:ext>
            </a:extLst>
          </p:cNvPr>
          <p:cNvSpPr>
            <a:spLocks noGrp="1"/>
          </p:cNvSpPr>
          <p:nvPr>
            <p:ph type="body" sz="quarter" idx="29" hasCustomPrompt="1"/>
          </p:nvPr>
        </p:nvSpPr>
        <p:spPr>
          <a:xfrm>
            <a:off x="7187629" y="5845252"/>
            <a:ext cx="2079450" cy="252081"/>
          </a:xfrm>
        </p:spPr>
        <p:txBody>
          <a:bodyPr>
            <a:noAutofit/>
          </a:bodyPr>
          <a:lstStyle>
            <a:lvl1pPr marL="0" indent="0" algn="ctr">
              <a:buFontTx/>
              <a:buNone/>
              <a:defRPr sz="1600" b="0" i="0">
                <a:solidFill>
                  <a:schemeClr val="accent6"/>
                </a:solidFill>
                <a:latin typeface="+mn-lt"/>
              </a:defRPr>
            </a:lvl1pPr>
            <a:lvl2pPr marL="457200" indent="0">
              <a:buFontTx/>
              <a:buNone/>
              <a:defRPr sz="1000">
                <a:solidFill>
                  <a:schemeClr val="accent2"/>
                </a:solidFill>
              </a:defRPr>
            </a:lvl2pPr>
            <a:lvl3pPr marL="914400" indent="0">
              <a:buFontTx/>
              <a:buNone/>
              <a:defRPr sz="800">
                <a:solidFill>
                  <a:schemeClr val="accent2"/>
                </a:solidFill>
              </a:defRPr>
            </a:lvl3pPr>
            <a:lvl4pPr marL="1371600" indent="0">
              <a:buFontTx/>
              <a:buNone/>
              <a:defRPr sz="700">
                <a:solidFill>
                  <a:schemeClr val="accent2"/>
                </a:solidFill>
              </a:defRPr>
            </a:lvl4pPr>
            <a:lvl5pPr marL="1828800" indent="0">
              <a:buFontTx/>
              <a:buNone/>
              <a:defRPr sz="700">
                <a:solidFill>
                  <a:schemeClr val="accent2"/>
                </a:solidFill>
              </a:defRPr>
            </a:lvl5pPr>
          </a:lstStyle>
          <a:p>
            <a:pPr lvl="0"/>
            <a:r>
              <a:rPr lang="en-US"/>
              <a:t>Title</a:t>
            </a:r>
          </a:p>
        </p:txBody>
      </p:sp>
    </p:spTree>
    <p:extLst>
      <p:ext uri="{BB962C8B-B14F-4D97-AF65-F5344CB8AC3E}">
        <p14:creationId xmlns:p14="http://schemas.microsoft.com/office/powerpoint/2010/main" val="42110502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reen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 uri="{C183D7F6-B498-43B3-948B-1728B52AA6E4}">
                <adec:decorative xmlns:adec="http://schemas.microsoft.com/office/drawing/2017/decorative" val="1"/>
              </a:ext>
            </a:extLst>
          </p:cNvPr>
          <p:cNvSpPr/>
          <p:nvPr userDrawn="1"/>
        </p:nvSpPr>
        <p:spPr>
          <a:xfrm>
            <a:off x="0" y="4978401"/>
            <a:ext cx="12192000" cy="18796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2019831" y="1"/>
            <a:ext cx="8152339" cy="5067300"/>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 name="Text Placeholder 2">
            <a:extLst>
              <a:ext uri="{FF2B5EF4-FFF2-40B4-BE49-F238E27FC236}">
                <a16:creationId xmlns:a16="http://schemas.microsoft.com/office/drawing/2014/main" id="{50B45C85-D5F1-A748-B445-F412F2870BC7}"/>
              </a:ext>
            </a:extLst>
          </p:cNvPr>
          <p:cNvSpPr>
            <a:spLocks noGrp="1"/>
          </p:cNvSpPr>
          <p:nvPr>
            <p:ph type="body" sz="quarter" idx="10" hasCustomPrompt="1"/>
          </p:nvPr>
        </p:nvSpPr>
        <p:spPr>
          <a:xfrm>
            <a:off x="2444708" y="2191356"/>
            <a:ext cx="7294373" cy="1636131"/>
          </a:xfrm>
          <a:noFill/>
          <a:ln w="3175" cap="flat">
            <a:noFill/>
            <a:miter lim="400000"/>
          </a:ln>
          <a:effectLst/>
        </p:spPr>
        <p:txBody>
          <a:bodyPr wrap="square" lIns="48154" tIns="48154" rIns="48154" bIns="48154" numCol="1" anchor="t" anchorCtr="0">
            <a:spAutoFit/>
          </a:bodyPr>
          <a:lstStyle>
            <a:lvl1pPr algn="ctr">
              <a:defRPr lang="en-US" sz="10000" b="0" smtClean="0">
                <a:solidFill>
                  <a:schemeClr val="accent1"/>
                </a:solidFill>
              </a:defRPr>
            </a:lvl1pPr>
            <a:lvl2pPr>
              <a:defRPr lang="en-US" sz="1800" smtClean="0">
                <a:solidFill>
                  <a:schemeClr val="tx1"/>
                </a:solidFill>
                <a:latin typeface="+mn-lt"/>
              </a:defRPr>
            </a:lvl2pPr>
            <a:lvl3pPr>
              <a:defRPr lang="en-US" sz="1800" smtClean="0">
                <a:solidFill>
                  <a:schemeClr val="tx1"/>
                </a:solidFill>
                <a:latin typeface="+mn-lt"/>
              </a:defRPr>
            </a:lvl3pPr>
            <a:lvl4pPr>
              <a:defRPr lang="en-US" smtClean="0">
                <a:solidFill>
                  <a:schemeClr val="tx1"/>
                </a:solidFill>
                <a:latin typeface="+mn-lt"/>
              </a:defRPr>
            </a:lvl4pPr>
            <a:lvl5pPr>
              <a:defRPr lang="en-US">
                <a:solidFill>
                  <a:schemeClr val="tx1"/>
                </a:solidFill>
                <a:latin typeface="+mn-lt"/>
              </a:defRPr>
            </a:lvl5pPr>
          </a:lstStyle>
          <a:p>
            <a:pPr lvl="0" algn="ctr" defTabSz="914446">
              <a:lnSpc>
                <a:spcPct val="100000"/>
              </a:lnSpc>
            </a:pPr>
            <a:r>
              <a:rPr lang="en-US"/>
              <a:t>Thank you</a:t>
            </a:r>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1" y="1"/>
            <a:ext cx="3390312" cy="5067300"/>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8801688" y="1"/>
            <a:ext cx="3390313" cy="5067300"/>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3390313" y="5067301"/>
            <a:ext cx="5411376" cy="1028700"/>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2" name="Picture 11">
            <a:extLst>
              <a:ext uri="{FF2B5EF4-FFF2-40B4-BE49-F238E27FC236}">
                <a16:creationId xmlns:a16="http://schemas.microsoft.com/office/drawing/2014/main" id="{5E196EF9-53ED-3B47-975C-80F212A77C4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0999" y="5850473"/>
            <a:ext cx="970212" cy="245528"/>
          </a:xfrm>
          <a:prstGeom prst="rect">
            <a:avLst/>
          </a:prstGeom>
        </p:spPr>
      </p:pic>
    </p:spTree>
    <p:extLst>
      <p:ext uri="{BB962C8B-B14F-4D97-AF65-F5344CB8AC3E}">
        <p14:creationId xmlns:p14="http://schemas.microsoft.com/office/powerpoint/2010/main" val="22951073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mber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4978401"/>
            <a:ext cx="12192000" cy="18796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2019831" y="1"/>
            <a:ext cx="8152339" cy="5067300"/>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1" y="1"/>
            <a:ext cx="3390312" cy="5067300"/>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8801688" y="1"/>
            <a:ext cx="3390313" cy="5067300"/>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3390313" y="5067301"/>
            <a:ext cx="5411376" cy="1028700"/>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2" name="Picture 11">
            <a:extLst>
              <a:ext uri="{FF2B5EF4-FFF2-40B4-BE49-F238E27FC236}">
                <a16:creationId xmlns:a16="http://schemas.microsoft.com/office/drawing/2014/main" id="{D75B3F08-D347-264C-B7E5-307912C4CED5}"/>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0999" y="5850473"/>
            <a:ext cx="970212" cy="245528"/>
          </a:xfrm>
          <a:prstGeom prst="rect">
            <a:avLst/>
          </a:prstGeom>
        </p:spPr>
      </p:pic>
      <p:sp>
        <p:nvSpPr>
          <p:cNvPr id="2" name="Title 1">
            <a:extLst>
              <a:ext uri="{FF2B5EF4-FFF2-40B4-BE49-F238E27FC236}">
                <a16:creationId xmlns:a16="http://schemas.microsoft.com/office/drawing/2014/main" id="{853B200E-88D2-4103-BB2B-B65C0149DA0E}"/>
              </a:ext>
            </a:extLst>
          </p:cNvPr>
          <p:cNvSpPr>
            <a:spLocks noGrp="1"/>
          </p:cNvSpPr>
          <p:nvPr>
            <p:ph type="title" hasCustomPrompt="1"/>
          </p:nvPr>
        </p:nvSpPr>
        <p:spPr>
          <a:xfrm>
            <a:off x="2452920" y="2180023"/>
            <a:ext cx="7286160" cy="1636131"/>
          </a:xfrm>
          <a:noFill/>
          <a:ln w="3175" cap="flat">
            <a:noFill/>
            <a:miter lim="400000"/>
          </a:ln>
          <a:effectLst/>
        </p:spPr>
        <p:txBody>
          <a:bodyPr vert="horz" wrap="square" lIns="48154" tIns="48154" rIns="48154" bIns="48154" numCol="1" rtlCol="0" anchor="t" anchorCtr="0">
            <a:spAutoFit/>
          </a:bodyPr>
          <a:lstStyle>
            <a:lvl1pPr algn="ctr">
              <a:defRPr lang="en-US" sz="10000" b="0">
                <a:solidFill>
                  <a:schemeClr val="accent4">
                    <a:lumMod val="75000"/>
                  </a:schemeClr>
                </a:solidFill>
                <a:latin typeface="+mn-lt"/>
                <a:ea typeface="+mn-ea"/>
                <a:cs typeface="+mn-cs"/>
              </a:defRPr>
            </a:lvl1pPr>
          </a:lstStyle>
          <a:p>
            <a:pPr marL="0" lvl="0" indent="0" algn="ctr" defTabSz="914446">
              <a:lnSpc>
                <a:spcPct val="100000"/>
              </a:lnSpc>
              <a:spcBef>
                <a:spcPts val="1000"/>
              </a:spcBef>
              <a:buFont typeface="Arial" panose="020B0604020202020204" pitchFamily="34" charset="0"/>
            </a:pPr>
            <a:r>
              <a:rPr lang="en-US"/>
              <a:t>Thank you</a:t>
            </a:r>
          </a:p>
        </p:txBody>
      </p:sp>
    </p:spTree>
    <p:extLst>
      <p:ext uri="{BB962C8B-B14F-4D97-AF65-F5344CB8AC3E}">
        <p14:creationId xmlns:p14="http://schemas.microsoft.com/office/powerpoint/2010/main" val="12792501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ed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4978401"/>
            <a:ext cx="12192000" cy="18796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2019831" y="1"/>
            <a:ext cx="8152339" cy="5067300"/>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1" y="1"/>
            <a:ext cx="3390312" cy="5067300"/>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8801688" y="1"/>
            <a:ext cx="3390313" cy="5067300"/>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3390313" y="5067301"/>
            <a:ext cx="5411376" cy="1028700"/>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2" name="Picture 11">
            <a:extLst>
              <a:ext uri="{FF2B5EF4-FFF2-40B4-BE49-F238E27FC236}">
                <a16:creationId xmlns:a16="http://schemas.microsoft.com/office/drawing/2014/main" id="{1DB403CA-68E8-8646-854F-42E7B54E0797}"/>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0999" y="5850473"/>
            <a:ext cx="970212" cy="245528"/>
          </a:xfrm>
          <a:prstGeom prst="rect">
            <a:avLst/>
          </a:prstGeom>
        </p:spPr>
      </p:pic>
      <p:sp>
        <p:nvSpPr>
          <p:cNvPr id="15" name="Title 1">
            <a:extLst>
              <a:ext uri="{FF2B5EF4-FFF2-40B4-BE49-F238E27FC236}">
                <a16:creationId xmlns:a16="http://schemas.microsoft.com/office/drawing/2014/main" id="{566779D4-CC65-4013-A27C-A72EBD89456E}"/>
              </a:ext>
            </a:extLst>
          </p:cNvPr>
          <p:cNvSpPr>
            <a:spLocks noGrp="1"/>
          </p:cNvSpPr>
          <p:nvPr>
            <p:ph type="title" hasCustomPrompt="1"/>
          </p:nvPr>
        </p:nvSpPr>
        <p:spPr>
          <a:xfrm>
            <a:off x="2452920" y="2180023"/>
            <a:ext cx="7286160" cy="1636131"/>
          </a:xfrm>
          <a:noFill/>
          <a:ln w="3175" cap="flat">
            <a:noFill/>
            <a:miter lim="400000"/>
          </a:ln>
          <a:effectLst/>
        </p:spPr>
        <p:txBody>
          <a:bodyPr vert="horz" wrap="square" lIns="48154" tIns="48154" rIns="48154" bIns="48154" numCol="1" rtlCol="0" anchor="t" anchorCtr="0">
            <a:spAutoFit/>
          </a:bodyPr>
          <a:lstStyle>
            <a:lvl1pPr algn="ctr">
              <a:defRPr lang="en-US" sz="10000" b="0">
                <a:solidFill>
                  <a:schemeClr val="tx2"/>
                </a:solidFill>
                <a:latin typeface="+mn-lt"/>
                <a:ea typeface="+mn-ea"/>
                <a:cs typeface="+mn-cs"/>
              </a:defRPr>
            </a:lvl1pPr>
          </a:lstStyle>
          <a:p>
            <a:pPr marL="0" lvl="0" indent="0" algn="ctr" defTabSz="914446">
              <a:lnSpc>
                <a:spcPct val="100000"/>
              </a:lnSpc>
              <a:spcBef>
                <a:spcPts val="1000"/>
              </a:spcBef>
              <a:buFont typeface="Arial" panose="020B0604020202020204" pitchFamily="34" charset="0"/>
            </a:pPr>
            <a:r>
              <a:rPr lang="en-US"/>
              <a:t>Thank you</a:t>
            </a:r>
          </a:p>
        </p:txBody>
      </p:sp>
    </p:spTree>
    <p:extLst>
      <p:ext uri="{BB962C8B-B14F-4D97-AF65-F5344CB8AC3E}">
        <p14:creationId xmlns:p14="http://schemas.microsoft.com/office/powerpoint/2010/main" val="20929375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ue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4978401"/>
            <a:ext cx="12192000" cy="18796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2019831" y="1"/>
            <a:ext cx="8152339" cy="5067300"/>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1" y="1"/>
            <a:ext cx="3390312" cy="5067300"/>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8801688" y="1"/>
            <a:ext cx="3390313" cy="5067300"/>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3390313" y="5067301"/>
            <a:ext cx="5411376" cy="1028700"/>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2" name="Picture 11">
            <a:extLst>
              <a:ext uri="{FF2B5EF4-FFF2-40B4-BE49-F238E27FC236}">
                <a16:creationId xmlns:a16="http://schemas.microsoft.com/office/drawing/2014/main" id="{8D90590B-0EE5-5640-B89B-263A10BE4503}"/>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0999" y="5850473"/>
            <a:ext cx="970212" cy="245528"/>
          </a:xfrm>
          <a:prstGeom prst="rect">
            <a:avLst/>
          </a:prstGeom>
        </p:spPr>
      </p:pic>
      <p:sp>
        <p:nvSpPr>
          <p:cNvPr id="13" name="Title 1">
            <a:extLst>
              <a:ext uri="{FF2B5EF4-FFF2-40B4-BE49-F238E27FC236}">
                <a16:creationId xmlns:a16="http://schemas.microsoft.com/office/drawing/2014/main" id="{55443513-BE55-4FC7-BF69-CA54E257B804}"/>
              </a:ext>
            </a:extLst>
          </p:cNvPr>
          <p:cNvSpPr>
            <a:spLocks noGrp="1"/>
          </p:cNvSpPr>
          <p:nvPr>
            <p:ph type="title" hasCustomPrompt="1"/>
          </p:nvPr>
        </p:nvSpPr>
        <p:spPr>
          <a:xfrm>
            <a:off x="2452920" y="2180023"/>
            <a:ext cx="7286160" cy="1636131"/>
          </a:xfrm>
          <a:noFill/>
          <a:ln w="3175" cap="flat">
            <a:noFill/>
            <a:miter lim="400000"/>
          </a:ln>
          <a:effectLst/>
        </p:spPr>
        <p:txBody>
          <a:bodyPr vert="horz" wrap="square" lIns="48154" tIns="48154" rIns="48154" bIns="48154" numCol="1" rtlCol="0" anchor="t" anchorCtr="0">
            <a:spAutoFit/>
          </a:bodyPr>
          <a:lstStyle>
            <a:lvl1pPr algn="ctr">
              <a:defRPr lang="en-US" sz="10000" b="0">
                <a:solidFill>
                  <a:schemeClr val="bg2"/>
                </a:solidFill>
                <a:latin typeface="+mn-lt"/>
                <a:ea typeface="+mn-ea"/>
                <a:cs typeface="+mn-cs"/>
              </a:defRPr>
            </a:lvl1pPr>
          </a:lstStyle>
          <a:p>
            <a:pPr marL="0" lvl="0" indent="0" algn="ctr" defTabSz="914446">
              <a:lnSpc>
                <a:spcPct val="100000"/>
              </a:lnSpc>
              <a:spcBef>
                <a:spcPts val="1000"/>
              </a:spcBef>
              <a:buFont typeface="Arial" panose="020B0604020202020204" pitchFamily="34" charset="0"/>
            </a:pPr>
            <a:r>
              <a:rPr lang="en-US"/>
              <a:t>Thank you</a:t>
            </a:r>
          </a:p>
        </p:txBody>
      </p:sp>
    </p:spTree>
    <p:extLst>
      <p:ext uri="{BB962C8B-B14F-4D97-AF65-F5344CB8AC3E}">
        <p14:creationId xmlns:p14="http://schemas.microsoft.com/office/powerpoint/2010/main" val="4273283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arkamber_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6275AEC-3900-B34A-8D21-9518DB29DD49}"/>
              </a:ext>
            </a:extLst>
          </p:cNvPr>
          <p:cNvSpPr/>
          <p:nvPr userDrawn="1"/>
        </p:nvSpPr>
        <p:spPr>
          <a:xfrm>
            <a:off x="0" y="4978401"/>
            <a:ext cx="12192000" cy="1879600"/>
          </a:xfrm>
          <a:prstGeom prst="rect">
            <a:avLst/>
          </a:prstGeom>
          <a:solidFill>
            <a:schemeClr val="accent2">
              <a:lumMod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Freeform 26">
            <a:extLst>
              <a:ext uri="{FF2B5EF4-FFF2-40B4-BE49-F238E27FC236}">
                <a16:creationId xmlns:a16="http://schemas.microsoft.com/office/drawing/2014/main" id="{B03F7985-4431-654C-9082-CFB90384E998}"/>
              </a:ext>
              <a:ext uri="{C183D7F6-B498-43B3-948B-1728B52AA6E4}">
                <adec:decorative xmlns:adec="http://schemas.microsoft.com/office/drawing/2017/decorative" val="1"/>
              </a:ext>
            </a:extLst>
          </p:cNvPr>
          <p:cNvSpPr/>
          <p:nvPr userDrawn="1"/>
        </p:nvSpPr>
        <p:spPr>
          <a:xfrm>
            <a:off x="2019831" y="1"/>
            <a:ext cx="8152339" cy="5067300"/>
          </a:xfrm>
          <a:custGeom>
            <a:avLst/>
            <a:gdLst>
              <a:gd name="connsiteX0" fmla="*/ 1071588 w 16306801"/>
              <a:gd name="connsiteY0" fmla="*/ 0 h 10134600"/>
              <a:gd name="connsiteX1" fmla="*/ 15235213 w 16306801"/>
              <a:gd name="connsiteY1" fmla="*/ 0 h 10134600"/>
              <a:gd name="connsiteX2" fmla="*/ 15322729 w 16306801"/>
              <a:gd name="connsiteY2" fmla="*/ 152206 h 10134600"/>
              <a:gd name="connsiteX3" fmla="*/ 16306801 w 16306801"/>
              <a:gd name="connsiteY3" fmla="*/ 4038600 h 10134600"/>
              <a:gd name="connsiteX4" fmla="*/ 13635561 w 16306801"/>
              <a:gd name="connsiteY4" fmla="*/ 10073894 h 10134600"/>
              <a:gd name="connsiteX5" fmla="*/ 13565481 w 16306801"/>
              <a:gd name="connsiteY5" fmla="*/ 10134600 h 10134600"/>
              <a:gd name="connsiteX6" fmla="*/ 2741320 w 16306801"/>
              <a:gd name="connsiteY6" fmla="*/ 10134600 h 10134600"/>
              <a:gd name="connsiteX7" fmla="*/ 2671238 w 16306801"/>
              <a:gd name="connsiteY7" fmla="*/ 10073894 h 10134600"/>
              <a:gd name="connsiteX8" fmla="*/ 0 w 16306801"/>
              <a:gd name="connsiteY8" fmla="*/ 4038600 h 10134600"/>
              <a:gd name="connsiteX9" fmla="*/ 984071 w 16306801"/>
              <a:gd name="connsiteY9" fmla="*/ 152206 h 10134600"/>
              <a:gd name="connsiteX10" fmla="*/ 1071588 w 16306801"/>
              <a:gd name="connsiteY10"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06801" h="10134600">
                <a:moveTo>
                  <a:pt x="1071588" y="0"/>
                </a:moveTo>
                <a:lnTo>
                  <a:pt x="15235213" y="0"/>
                </a:lnTo>
                <a:lnTo>
                  <a:pt x="15322729" y="152206"/>
                </a:lnTo>
                <a:cubicBezTo>
                  <a:pt x="15950317" y="1307488"/>
                  <a:pt x="16306801" y="2631413"/>
                  <a:pt x="16306801" y="4038600"/>
                </a:cubicBezTo>
                <a:cubicBezTo>
                  <a:pt x="16306801" y="6430818"/>
                  <a:pt x="15276561" y="8582410"/>
                  <a:pt x="13635561" y="10073894"/>
                </a:cubicBezTo>
                <a:lnTo>
                  <a:pt x="13565481" y="10134600"/>
                </a:lnTo>
                <a:lnTo>
                  <a:pt x="2741320" y="10134600"/>
                </a:lnTo>
                <a:lnTo>
                  <a:pt x="2671238" y="10073894"/>
                </a:lnTo>
                <a:cubicBezTo>
                  <a:pt x="1030241" y="8582410"/>
                  <a:pt x="0" y="6430818"/>
                  <a:pt x="0" y="4038600"/>
                </a:cubicBezTo>
                <a:cubicBezTo>
                  <a:pt x="0" y="2631413"/>
                  <a:pt x="356485" y="1307488"/>
                  <a:pt x="984071" y="152206"/>
                </a:cubicBezTo>
                <a:lnTo>
                  <a:pt x="1071588" y="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Freeform 17">
            <a:extLst>
              <a:ext uri="{FF2B5EF4-FFF2-40B4-BE49-F238E27FC236}">
                <a16:creationId xmlns:a16="http://schemas.microsoft.com/office/drawing/2014/main" id="{D9A79B31-332C-D349-924F-4CC7637CB946}"/>
              </a:ext>
              <a:ext uri="{C183D7F6-B498-43B3-948B-1728B52AA6E4}">
                <adec:decorative xmlns:adec="http://schemas.microsoft.com/office/drawing/2017/decorative" val="1"/>
              </a:ext>
            </a:extLst>
          </p:cNvPr>
          <p:cNvSpPr/>
          <p:nvPr userDrawn="1"/>
        </p:nvSpPr>
        <p:spPr>
          <a:xfrm>
            <a:off x="1" y="1"/>
            <a:ext cx="3390312" cy="5067300"/>
          </a:xfrm>
          <a:custGeom>
            <a:avLst/>
            <a:gdLst>
              <a:gd name="connsiteX0" fmla="*/ 0 w 6781507"/>
              <a:gd name="connsiteY0" fmla="*/ 0 h 10134600"/>
              <a:gd name="connsiteX1" fmla="*/ 5111775 w 6781507"/>
              <a:gd name="connsiteY1" fmla="*/ 0 h 10134600"/>
              <a:gd name="connsiteX2" fmla="*/ 5024258 w 6781507"/>
              <a:gd name="connsiteY2" fmla="*/ 152206 h 10134600"/>
              <a:gd name="connsiteX3" fmla="*/ 4040187 w 6781507"/>
              <a:gd name="connsiteY3" fmla="*/ 4038600 h 10134600"/>
              <a:gd name="connsiteX4" fmla="*/ 6711425 w 6781507"/>
              <a:gd name="connsiteY4" fmla="*/ 10073894 h 10134600"/>
              <a:gd name="connsiteX5" fmla="*/ 6781507 w 6781507"/>
              <a:gd name="connsiteY5" fmla="*/ 10134600 h 10134600"/>
              <a:gd name="connsiteX6" fmla="*/ 0 w 6781507"/>
              <a:gd name="connsiteY6" fmla="*/ 10134600 h 10134600"/>
              <a:gd name="connsiteX7" fmla="*/ 0 w 6781507"/>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7" h="10134600">
                <a:moveTo>
                  <a:pt x="0" y="0"/>
                </a:moveTo>
                <a:lnTo>
                  <a:pt x="5111775" y="0"/>
                </a:lnTo>
                <a:lnTo>
                  <a:pt x="5024258" y="152206"/>
                </a:lnTo>
                <a:cubicBezTo>
                  <a:pt x="4396672" y="1307488"/>
                  <a:pt x="4040187" y="2631413"/>
                  <a:pt x="4040187" y="4038600"/>
                </a:cubicBezTo>
                <a:cubicBezTo>
                  <a:pt x="4040187" y="6430818"/>
                  <a:pt x="5070428" y="8582410"/>
                  <a:pt x="6711425" y="10073894"/>
                </a:cubicBezTo>
                <a:lnTo>
                  <a:pt x="6781507" y="10134600"/>
                </a:lnTo>
                <a:lnTo>
                  <a:pt x="0" y="10134600"/>
                </a:lnTo>
                <a:lnTo>
                  <a:pt x="0"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7" name="Freeform 16">
            <a:extLst>
              <a:ext uri="{FF2B5EF4-FFF2-40B4-BE49-F238E27FC236}">
                <a16:creationId xmlns:a16="http://schemas.microsoft.com/office/drawing/2014/main" id="{734FF1B9-6821-4B4B-B9AD-6E5FAC439578}"/>
              </a:ext>
              <a:ext uri="{C183D7F6-B498-43B3-948B-1728B52AA6E4}">
                <adec:decorative xmlns:adec="http://schemas.microsoft.com/office/drawing/2017/decorative" val="1"/>
              </a:ext>
            </a:extLst>
          </p:cNvPr>
          <p:cNvSpPr/>
          <p:nvPr userDrawn="1"/>
        </p:nvSpPr>
        <p:spPr>
          <a:xfrm>
            <a:off x="8801688" y="1"/>
            <a:ext cx="3390313" cy="5067300"/>
          </a:xfrm>
          <a:custGeom>
            <a:avLst/>
            <a:gdLst>
              <a:gd name="connsiteX0" fmla="*/ 1669732 w 6781508"/>
              <a:gd name="connsiteY0" fmla="*/ 0 h 10134600"/>
              <a:gd name="connsiteX1" fmla="*/ 6781508 w 6781508"/>
              <a:gd name="connsiteY1" fmla="*/ 0 h 10134600"/>
              <a:gd name="connsiteX2" fmla="*/ 6781508 w 6781508"/>
              <a:gd name="connsiteY2" fmla="*/ 10134600 h 10134600"/>
              <a:gd name="connsiteX3" fmla="*/ 0 w 6781508"/>
              <a:gd name="connsiteY3" fmla="*/ 10134600 h 10134600"/>
              <a:gd name="connsiteX4" fmla="*/ 70080 w 6781508"/>
              <a:gd name="connsiteY4" fmla="*/ 10073894 h 10134600"/>
              <a:gd name="connsiteX5" fmla="*/ 2741320 w 6781508"/>
              <a:gd name="connsiteY5" fmla="*/ 4038600 h 10134600"/>
              <a:gd name="connsiteX6" fmla="*/ 1757248 w 6781508"/>
              <a:gd name="connsiteY6" fmla="*/ 152206 h 10134600"/>
              <a:gd name="connsiteX7" fmla="*/ 1669732 w 6781508"/>
              <a:gd name="connsiteY7" fmla="*/ 0 h 1013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81508" h="10134600">
                <a:moveTo>
                  <a:pt x="1669732" y="0"/>
                </a:moveTo>
                <a:lnTo>
                  <a:pt x="6781508" y="0"/>
                </a:lnTo>
                <a:lnTo>
                  <a:pt x="6781508" y="10134600"/>
                </a:lnTo>
                <a:lnTo>
                  <a:pt x="0" y="10134600"/>
                </a:lnTo>
                <a:lnTo>
                  <a:pt x="70080" y="10073894"/>
                </a:lnTo>
                <a:cubicBezTo>
                  <a:pt x="1711080" y="8582410"/>
                  <a:pt x="2741320" y="6430818"/>
                  <a:pt x="2741320" y="4038600"/>
                </a:cubicBezTo>
                <a:cubicBezTo>
                  <a:pt x="2741320" y="2631413"/>
                  <a:pt x="2384836" y="1307488"/>
                  <a:pt x="1757248" y="152206"/>
                </a:cubicBezTo>
                <a:lnTo>
                  <a:pt x="1669732" y="0"/>
                </a:lnTo>
                <a:close/>
              </a:path>
            </a:pathLst>
          </a:custGeom>
          <a:solidFill>
            <a:srgbClr val="FEFAF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6" name="Freeform 15">
            <a:extLst>
              <a:ext uri="{FF2B5EF4-FFF2-40B4-BE49-F238E27FC236}">
                <a16:creationId xmlns:a16="http://schemas.microsoft.com/office/drawing/2014/main" id="{09714E6C-8053-C14C-9136-ABA8196D3CB2}"/>
              </a:ext>
              <a:ext uri="{C183D7F6-B498-43B3-948B-1728B52AA6E4}">
                <adec:decorative xmlns:adec="http://schemas.microsoft.com/office/drawing/2017/decorative" val="1"/>
              </a:ext>
            </a:extLst>
          </p:cNvPr>
          <p:cNvSpPr/>
          <p:nvPr userDrawn="1"/>
        </p:nvSpPr>
        <p:spPr>
          <a:xfrm>
            <a:off x="3390313" y="5067301"/>
            <a:ext cx="5411376" cy="1028700"/>
          </a:xfrm>
          <a:custGeom>
            <a:avLst/>
            <a:gdLst>
              <a:gd name="connsiteX0" fmla="*/ 0 w 10824161"/>
              <a:gd name="connsiteY0" fmla="*/ 0 h 2057400"/>
              <a:gd name="connsiteX1" fmla="*/ 10824161 w 10824161"/>
              <a:gd name="connsiteY1" fmla="*/ 0 h 2057400"/>
              <a:gd name="connsiteX2" fmla="*/ 10598401 w 10824161"/>
              <a:gd name="connsiteY2" fmla="*/ 195560 h 2057400"/>
              <a:gd name="connsiteX3" fmla="*/ 5412080 w 10824161"/>
              <a:gd name="connsiteY3" fmla="*/ 2057400 h 2057400"/>
              <a:gd name="connsiteX4" fmla="*/ 225761 w 10824161"/>
              <a:gd name="connsiteY4" fmla="*/ 195560 h 2057400"/>
              <a:gd name="connsiteX5" fmla="*/ 0 w 10824161"/>
              <a:gd name="connsiteY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24161" h="2057400">
                <a:moveTo>
                  <a:pt x="0" y="0"/>
                </a:moveTo>
                <a:lnTo>
                  <a:pt x="10824161" y="0"/>
                </a:lnTo>
                <a:lnTo>
                  <a:pt x="10598401" y="195560"/>
                </a:lnTo>
                <a:cubicBezTo>
                  <a:pt x="9189011" y="1358690"/>
                  <a:pt x="7382142" y="2057400"/>
                  <a:pt x="5412080" y="2057400"/>
                </a:cubicBezTo>
                <a:cubicBezTo>
                  <a:pt x="3442018" y="2057400"/>
                  <a:pt x="1635149" y="1358690"/>
                  <a:pt x="225761" y="19556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2" name="Picture 11">
            <a:extLst>
              <a:ext uri="{FF2B5EF4-FFF2-40B4-BE49-F238E27FC236}">
                <a16:creationId xmlns:a16="http://schemas.microsoft.com/office/drawing/2014/main" id="{CA8B8AA4-B597-BD41-9EEA-F172126BFA56}"/>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0999" y="5850473"/>
            <a:ext cx="970212" cy="245528"/>
          </a:xfrm>
          <a:prstGeom prst="rect">
            <a:avLst/>
          </a:prstGeom>
        </p:spPr>
      </p:pic>
      <p:sp>
        <p:nvSpPr>
          <p:cNvPr id="14" name="Title 1">
            <a:extLst>
              <a:ext uri="{FF2B5EF4-FFF2-40B4-BE49-F238E27FC236}">
                <a16:creationId xmlns:a16="http://schemas.microsoft.com/office/drawing/2014/main" id="{7E37D554-3863-4A33-A18B-CA634DB6C151}"/>
              </a:ext>
            </a:extLst>
          </p:cNvPr>
          <p:cNvSpPr>
            <a:spLocks noGrp="1"/>
          </p:cNvSpPr>
          <p:nvPr>
            <p:ph type="title" hasCustomPrompt="1"/>
          </p:nvPr>
        </p:nvSpPr>
        <p:spPr>
          <a:xfrm>
            <a:off x="2452920" y="2180023"/>
            <a:ext cx="7286160" cy="1636131"/>
          </a:xfrm>
          <a:noFill/>
          <a:ln w="3175" cap="flat">
            <a:noFill/>
            <a:miter lim="400000"/>
          </a:ln>
          <a:effectLst/>
        </p:spPr>
        <p:txBody>
          <a:bodyPr vert="horz" wrap="square" lIns="48154" tIns="48154" rIns="48154" bIns="48154" numCol="1" rtlCol="0" anchor="t" anchorCtr="0">
            <a:spAutoFit/>
          </a:bodyPr>
          <a:lstStyle>
            <a:lvl1pPr algn="ctr">
              <a:defRPr lang="en-US" sz="10000" b="0">
                <a:solidFill>
                  <a:schemeClr val="accent2"/>
                </a:solidFill>
                <a:latin typeface="+mn-lt"/>
                <a:ea typeface="+mn-ea"/>
                <a:cs typeface="+mn-cs"/>
              </a:defRPr>
            </a:lvl1pPr>
          </a:lstStyle>
          <a:p>
            <a:pPr marL="0" lvl="0" indent="0" algn="ctr" defTabSz="914446">
              <a:lnSpc>
                <a:spcPct val="100000"/>
              </a:lnSpc>
              <a:spcBef>
                <a:spcPts val="1000"/>
              </a:spcBef>
              <a:buFont typeface="Arial" panose="020B0604020202020204" pitchFamily="34" charset="0"/>
            </a:pPr>
            <a:r>
              <a:rPr lang="en-US"/>
              <a:t>Thank you</a:t>
            </a:r>
          </a:p>
        </p:txBody>
      </p:sp>
    </p:spTree>
    <p:extLst>
      <p:ext uri="{BB962C8B-B14F-4D97-AF65-F5344CB8AC3E}">
        <p14:creationId xmlns:p14="http://schemas.microsoft.com/office/powerpoint/2010/main" val="8469941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p:bg>
      <p:bgPr>
        <a:solidFill>
          <a:srgbClr val="FDFAF5"/>
        </a:solidFill>
        <a:effectLst/>
      </p:bgPr>
    </p:bg>
    <p:spTree>
      <p:nvGrpSpPr>
        <p:cNvPr id="1" name=""/>
        <p:cNvGrpSpPr/>
        <p:nvPr/>
      </p:nvGrpSpPr>
      <p:grpSpPr>
        <a:xfrm>
          <a:off x="0" y="0"/>
          <a:ext cx="0" cy="0"/>
          <a:chOff x="0" y="0"/>
          <a:chExt cx="0" cy="0"/>
        </a:xfrm>
      </p:grpSpPr>
      <p:sp>
        <p:nvSpPr>
          <p:cNvPr id="11" name="Title Placeholder 46">
            <a:extLst>
              <a:ext uri="{FF2B5EF4-FFF2-40B4-BE49-F238E27FC236}">
                <a16:creationId xmlns:a16="http://schemas.microsoft.com/office/drawing/2014/main" id="{4AFAF545-DD8C-3745-868C-68485EDE4B8C}"/>
              </a:ext>
            </a:extLst>
          </p:cNvPr>
          <p:cNvSpPr>
            <a:spLocks noGrp="1"/>
          </p:cNvSpPr>
          <p:nvPr>
            <p:ph type="title" hasCustomPrompt="1"/>
          </p:nvPr>
        </p:nvSpPr>
        <p:spPr>
          <a:xfrm>
            <a:off x="734123" y="687167"/>
            <a:ext cx="10628516" cy="533400"/>
          </a:xfrm>
          <a:prstGeom prst="rect">
            <a:avLst/>
          </a:prstGeom>
        </p:spPr>
        <p:txBody>
          <a:bodyPr vert="horz" lIns="0" tIns="45720" rIns="0" bIns="45720" rtlCol="0" anchor="t" anchorCtr="0">
            <a:normAutofit/>
          </a:bodyPr>
          <a:lstStyle>
            <a:lvl1pPr>
              <a:defRPr>
                <a:solidFill>
                  <a:schemeClr val="accent2"/>
                </a:solidFill>
              </a:defRPr>
            </a:lvl1pPr>
          </a:lstStyle>
          <a:p>
            <a:r>
              <a:rPr lang="en-US"/>
              <a:t>Enter slide title here  </a:t>
            </a:r>
          </a:p>
        </p:txBody>
      </p:sp>
      <p:sp>
        <p:nvSpPr>
          <p:cNvPr id="5" name="Text Placeholder 2">
            <a:extLst>
              <a:ext uri="{FF2B5EF4-FFF2-40B4-BE49-F238E27FC236}">
                <a16:creationId xmlns:a16="http://schemas.microsoft.com/office/drawing/2014/main" id="{7BE87D2F-8E4C-5D49-83CF-65A5912D2D20}"/>
              </a:ext>
            </a:extLst>
          </p:cNvPr>
          <p:cNvSpPr>
            <a:spLocks noGrp="1"/>
          </p:cNvSpPr>
          <p:nvPr>
            <p:ph type="body" sz="quarter" idx="14" hasCustomPrompt="1"/>
          </p:nvPr>
        </p:nvSpPr>
        <p:spPr>
          <a:xfrm>
            <a:off x="762695" y="6210300"/>
            <a:ext cx="7295200" cy="190500"/>
          </a:xfrm>
        </p:spPr>
        <p:txBody>
          <a:bodyPr>
            <a:normAutofit/>
          </a:bodyPr>
          <a:lstStyle>
            <a:lvl1pPr marL="0" indent="0">
              <a:buFontTx/>
              <a:buNone/>
              <a:defRPr sz="1100" baseline="0">
                <a:latin typeface="+mn-lt"/>
              </a:defRPr>
            </a:lvl1pPr>
          </a:lstStyle>
          <a:p>
            <a:pPr lvl="0"/>
            <a:r>
              <a:rPr lang="en-US"/>
              <a:t>Footnote goes here</a:t>
            </a:r>
          </a:p>
        </p:txBody>
      </p:sp>
      <p:sp>
        <p:nvSpPr>
          <p:cNvPr id="2" name="TextBox 1">
            <a:extLst>
              <a:ext uri="{FF2B5EF4-FFF2-40B4-BE49-F238E27FC236}">
                <a16:creationId xmlns:a16="http://schemas.microsoft.com/office/drawing/2014/main" id="{B3D620F3-BDB8-9D4C-89CF-43F478A556E1}"/>
              </a:ext>
            </a:extLst>
          </p:cNvPr>
          <p:cNvSpPr txBox="1"/>
          <p:nvPr userDrawn="1"/>
        </p:nvSpPr>
        <p:spPr>
          <a:xfrm>
            <a:off x="4246595" y="7255043"/>
            <a:ext cx="184731" cy="369332"/>
          </a:xfrm>
          <a:prstGeom prst="rect">
            <a:avLst/>
          </a:prstGeom>
          <a:noFill/>
        </p:spPr>
        <p:txBody>
          <a:bodyPr wrap="none" rtlCol="0">
            <a:spAutoFit/>
          </a:bodyPr>
          <a:lstStyle/>
          <a:p>
            <a:endParaRPr lang="en-US" sz="1800"/>
          </a:p>
        </p:txBody>
      </p:sp>
      <p:sp>
        <p:nvSpPr>
          <p:cNvPr id="9" name="Content Placeholder 6">
            <a:extLst>
              <a:ext uri="{FF2B5EF4-FFF2-40B4-BE49-F238E27FC236}">
                <a16:creationId xmlns:a16="http://schemas.microsoft.com/office/drawing/2014/main" id="{8E96BC72-B43D-4029-99A3-2EF9D82C0916}"/>
              </a:ext>
            </a:extLst>
          </p:cNvPr>
          <p:cNvSpPr>
            <a:spLocks noGrp="1"/>
          </p:cNvSpPr>
          <p:nvPr>
            <p:ph sz="quarter" idx="15"/>
          </p:nvPr>
        </p:nvSpPr>
        <p:spPr>
          <a:xfrm>
            <a:off x="762695" y="1524000"/>
            <a:ext cx="10666611"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24092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agenda 2 topics">
    <p:bg>
      <p:bgPr>
        <a:solidFill>
          <a:schemeClr val="bg1"/>
        </a:solidFill>
        <a:effectLst/>
      </p:bgPr>
    </p:bg>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C6963C7B-3B01-5840-9D51-B53FD67946D1}"/>
              </a:ext>
              <a:ext uri="{C183D7F6-B498-43B3-948B-1728B52AA6E4}">
                <adec:decorative xmlns:adec="http://schemas.microsoft.com/office/drawing/2017/decorative" val="1"/>
              </a:ext>
            </a:extLst>
          </p:cNvPr>
          <p:cNvSpPr/>
          <p:nvPr userDrawn="1"/>
        </p:nvSpPr>
        <p:spPr>
          <a:xfrm>
            <a:off x="-1310976" y="1464995"/>
            <a:ext cx="3927501" cy="3928010"/>
          </a:xfrm>
          <a:prstGeom prst="ellipse">
            <a:avLst/>
          </a:prstGeom>
          <a:solidFill>
            <a:srgbClr val="FCE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9E6C3817-C276-5548-87CF-6862C56DE459}"/>
              </a:ext>
            </a:extLst>
          </p:cNvPr>
          <p:cNvSpPr>
            <a:spLocks noGrp="1"/>
          </p:cNvSpPr>
          <p:nvPr>
            <p:ph type="title" hasCustomPrompt="1"/>
          </p:nvPr>
        </p:nvSpPr>
        <p:spPr>
          <a:xfrm>
            <a:off x="762695" y="2724150"/>
            <a:ext cx="3333316" cy="1409700"/>
          </a:xfrm>
        </p:spPr>
        <p:txBody>
          <a:bodyPr anchor="ctr" anchorCtr="0"/>
          <a:lstStyle>
            <a:lvl1pPr>
              <a:defRPr lang="en-US" sz="6899" b="0" kern="1200">
                <a:solidFill>
                  <a:schemeClr val="accent2"/>
                </a:solidFill>
                <a:latin typeface="Community Light" panose="02000303040000020003" pitchFamily="2" charset="0"/>
                <a:ea typeface="+mn-ea"/>
                <a:cs typeface="+mn-cs"/>
              </a:defRPr>
            </a:lvl1pPr>
          </a:lstStyle>
          <a:p>
            <a:r>
              <a:rPr lang="en-US"/>
              <a:t>Title here</a:t>
            </a:r>
          </a:p>
        </p:txBody>
      </p:sp>
      <p:sp>
        <p:nvSpPr>
          <p:cNvPr id="15" name="Text Placeholder 3">
            <a:extLst>
              <a:ext uri="{FF2B5EF4-FFF2-40B4-BE49-F238E27FC236}">
                <a16:creationId xmlns:a16="http://schemas.microsoft.com/office/drawing/2014/main" id="{DB95FE52-FB37-5449-91BF-2F7A3CD8783A}"/>
              </a:ext>
            </a:extLst>
          </p:cNvPr>
          <p:cNvSpPr>
            <a:spLocks noGrp="1"/>
          </p:cNvSpPr>
          <p:nvPr>
            <p:ph type="body" sz="quarter" idx="15" hasCustomPrompt="1"/>
          </p:nvPr>
        </p:nvSpPr>
        <p:spPr>
          <a:xfrm>
            <a:off x="5954770" y="2306502"/>
            <a:ext cx="672627" cy="937991"/>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5749" b="0" i="0" dirty="0">
                <a:solidFill>
                  <a:schemeClr val="accent2"/>
                </a:solidFill>
                <a:latin typeface="Community Light" panose="02000303040000020003" pitchFamily="2" charset="0"/>
              </a:defRPr>
            </a:lvl1pPr>
          </a:lstStyle>
          <a:p>
            <a:pPr lvl="0" defTabSz="914263"/>
            <a:r>
              <a:rPr lang="en-US"/>
              <a:t>#</a:t>
            </a:r>
          </a:p>
        </p:txBody>
      </p:sp>
      <p:sp>
        <p:nvSpPr>
          <p:cNvPr id="16" name="Text Placeholder 11">
            <a:extLst>
              <a:ext uri="{FF2B5EF4-FFF2-40B4-BE49-F238E27FC236}">
                <a16:creationId xmlns:a16="http://schemas.microsoft.com/office/drawing/2014/main" id="{A67BABD0-51E9-794E-8768-245AD6607039}"/>
              </a:ext>
            </a:extLst>
          </p:cNvPr>
          <p:cNvSpPr>
            <a:spLocks noGrp="1"/>
          </p:cNvSpPr>
          <p:nvPr>
            <p:ph type="body" sz="quarter" idx="16" hasCustomPrompt="1"/>
          </p:nvPr>
        </p:nvSpPr>
        <p:spPr>
          <a:xfrm>
            <a:off x="6639767" y="2377769"/>
            <a:ext cx="3207209" cy="771865"/>
          </a:xfrm>
        </p:spPr>
        <p:txBody>
          <a:bodyPr anchor="ctr" anchorCtr="0">
            <a:normAutofit/>
          </a:bodyPr>
          <a:lstStyle>
            <a:lvl1pPr marL="0" indent="0">
              <a:buNone/>
              <a:defRPr sz="2999">
                <a:solidFill>
                  <a:schemeClr val="accent6"/>
                </a:solidFill>
              </a:defRPr>
            </a:lvl1pPr>
          </a:lstStyle>
          <a:p>
            <a:pPr lvl="0"/>
            <a:r>
              <a:rPr lang="en-US"/>
              <a:t>Enter topic here</a:t>
            </a:r>
          </a:p>
        </p:txBody>
      </p:sp>
      <p:sp>
        <p:nvSpPr>
          <p:cNvPr id="17" name="Text Placeholder 3">
            <a:extLst>
              <a:ext uri="{FF2B5EF4-FFF2-40B4-BE49-F238E27FC236}">
                <a16:creationId xmlns:a16="http://schemas.microsoft.com/office/drawing/2014/main" id="{870E388A-AE22-D34D-B4B0-2A438A4FEA47}"/>
              </a:ext>
            </a:extLst>
          </p:cNvPr>
          <p:cNvSpPr>
            <a:spLocks noGrp="1"/>
          </p:cNvSpPr>
          <p:nvPr>
            <p:ph type="body" sz="quarter" idx="17" hasCustomPrompt="1"/>
          </p:nvPr>
        </p:nvSpPr>
        <p:spPr>
          <a:xfrm>
            <a:off x="5954770" y="3778083"/>
            <a:ext cx="677557" cy="937991"/>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5749" b="0" i="0" dirty="0">
                <a:solidFill>
                  <a:schemeClr val="accent2"/>
                </a:solidFill>
                <a:latin typeface="Community Light" panose="02000303040000020003" pitchFamily="2" charset="0"/>
              </a:defRPr>
            </a:lvl1pPr>
          </a:lstStyle>
          <a:p>
            <a:pPr lvl="0" defTabSz="914263"/>
            <a:r>
              <a:rPr lang="en-US"/>
              <a:t>#</a:t>
            </a:r>
          </a:p>
        </p:txBody>
      </p:sp>
      <p:sp>
        <p:nvSpPr>
          <p:cNvPr id="18" name="Text Placeholder 11">
            <a:extLst>
              <a:ext uri="{FF2B5EF4-FFF2-40B4-BE49-F238E27FC236}">
                <a16:creationId xmlns:a16="http://schemas.microsoft.com/office/drawing/2014/main" id="{1D39D97A-5ED8-9945-A7FA-8B400CA82E3E}"/>
              </a:ext>
            </a:extLst>
          </p:cNvPr>
          <p:cNvSpPr>
            <a:spLocks noGrp="1"/>
          </p:cNvSpPr>
          <p:nvPr>
            <p:ph type="body" sz="quarter" idx="18" hasCustomPrompt="1"/>
          </p:nvPr>
        </p:nvSpPr>
        <p:spPr>
          <a:xfrm>
            <a:off x="6639767" y="3835497"/>
            <a:ext cx="3207209" cy="771865"/>
          </a:xfrm>
        </p:spPr>
        <p:txBody>
          <a:bodyPr anchor="ctr" anchorCtr="0">
            <a:normAutofit/>
          </a:bodyPr>
          <a:lstStyle>
            <a:lvl1pPr marL="0" indent="0">
              <a:buNone/>
              <a:defRPr sz="2999">
                <a:solidFill>
                  <a:schemeClr val="accent6"/>
                </a:solidFill>
              </a:defRPr>
            </a:lvl1pPr>
          </a:lstStyle>
          <a:p>
            <a:pPr lvl="0"/>
            <a:r>
              <a:rPr lang="en-US"/>
              <a:t>Enter topic here</a:t>
            </a:r>
          </a:p>
        </p:txBody>
      </p:sp>
      <p:sp>
        <p:nvSpPr>
          <p:cNvPr id="11" name="Folded Corner 10">
            <a:extLst>
              <a:ext uri="{FF2B5EF4-FFF2-40B4-BE49-F238E27FC236}">
                <a16:creationId xmlns:a16="http://schemas.microsoft.com/office/drawing/2014/main" id="{66F1EFDA-5E9E-AA42-A3B7-322CBABA7343}"/>
              </a:ext>
              <a:ext uri="{C183D7F6-B498-43B3-948B-1728B52AA6E4}">
                <adec:decorative xmlns:adec="http://schemas.microsoft.com/office/drawing/2017/decorative" val="1"/>
              </a:ext>
            </a:extLst>
          </p:cNvPr>
          <p:cNvSpPr/>
          <p:nvPr userDrawn="1"/>
        </p:nvSpPr>
        <p:spPr>
          <a:xfrm>
            <a:off x="0" y="-723900"/>
            <a:ext cx="4953149" cy="519560"/>
          </a:xfrm>
          <a:prstGeom prst="foldedCorner">
            <a:avLst/>
          </a:prstGeom>
          <a:solidFill>
            <a:srgbClr val="FCE2BA"/>
          </a:solidFill>
          <a:ln>
            <a:noFill/>
          </a:ln>
          <a:effectLst/>
        </p:spPr>
        <p:style>
          <a:lnRef idx="1">
            <a:schemeClr val="accent1"/>
          </a:lnRef>
          <a:fillRef idx="3">
            <a:schemeClr val="accent1"/>
          </a:fillRef>
          <a:effectRef idx="2">
            <a:schemeClr val="accent1"/>
          </a:effectRef>
          <a:fontRef idx="minor">
            <a:schemeClr val="lt1"/>
          </a:fontRef>
        </p:style>
        <p:txBody>
          <a:bodyPr lIns="137142" tIns="137142" rIns="137142" rtlCol="0" anchor="t"/>
          <a:lstStyle/>
          <a:p>
            <a:r>
              <a:rPr lang="en-US" sz="1200" b="1">
                <a:solidFill>
                  <a:schemeClr val="tx1"/>
                </a:solidFill>
                <a:latin typeface="Source Sans Pro" charset="0"/>
                <a:ea typeface="Source Sans Pro" charset="0"/>
                <a:cs typeface="Source Sans Pro" charset="0"/>
              </a:rPr>
              <a:t>Purpose of Layout</a:t>
            </a:r>
            <a:r>
              <a:rPr lang="en-US" sz="1200">
                <a:solidFill>
                  <a:schemeClr val="tx1"/>
                </a:solidFill>
                <a:latin typeface="Source Sans Pro" charset="0"/>
                <a:ea typeface="Source Sans Pro" charset="0"/>
                <a:cs typeface="Source Sans Pro" charset="0"/>
              </a:rPr>
              <a:t>: Key title on the left with 2 topics, vertically on right.</a:t>
            </a:r>
          </a:p>
          <a:p>
            <a:endParaRPr lang="en-US" sz="120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66384228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AF5"/>
        </a:solidFill>
        <a:effectLst/>
      </p:bgPr>
    </p:bg>
    <p:spTree>
      <p:nvGrpSpPr>
        <p:cNvPr id="1" name=""/>
        <p:cNvGrpSpPr/>
        <p:nvPr/>
      </p:nvGrpSpPr>
      <p:grpSpPr>
        <a:xfrm>
          <a:off x="0" y="0"/>
          <a:ext cx="0" cy="0"/>
          <a:chOff x="0" y="0"/>
          <a:chExt cx="0" cy="0"/>
        </a:xfrm>
      </p:grpSpPr>
      <p:sp>
        <p:nvSpPr>
          <p:cNvPr id="47" name="Title Placeholder 46">
            <a:extLst>
              <a:ext uri="{FF2B5EF4-FFF2-40B4-BE49-F238E27FC236}">
                <a16:creationId xmlns:a16="http://schemas.microsoft.com/office/drawing/2014/main" id="{38B800DD-B917-004A-B805-BE8812DC0DFF}"/>
              </a:ext>
            </a:extLst>
          </p:cNvPr>
          <p:cNvSpPr>
            <a:spLocks noGrp="1"/>
          </p:cNvSpPr>
          <p:nvPr>
            <p:ph type="title"/>
          </p:nvPr>
        </p:nvSpPr>
        <p:spPr>
          <a:xfrm>
            <a:off x="734123" y="687167"/>
            <a:ext cx="10628516" cy="533400"/>
          </a:xfrm>
          <a:prstGeom prst="rect">
            <a:avLst/>
          </a:prstGeom>
        </p:spPr>
        <p:txBody>
          <a:bodyPr vert="horz" lIns="0" tIns="45720" rIns="0" bIns="45720" rtlCol="0" anchor="t" anchorCtr="0">
            <a:normAutofit/>
          </a:bodyPr>
          <a:lstStyle/>
          <a:p>
            <a:r>
              <a:rPr lang="en-US"/>
              <a:t>Enter slide title here  </a:t>
            </a:r>
          </a:p>
        </p:txBody>
      </p:sp>
      <p:sp>
        <p:nvSpPr>
          <p:cNvPr id="3" name="Text Placeholder 2"/>
          <p:cNvSpPr>
            <a:spLocks noGrp="1"/>
          </p:cNvSpPr>
          <p:nvPr>
            <p:ph type="body" idx="1"/>
          </p:nvPr>
        </p:nvSpPr>
        <p:spPr>
          <a:xfrm>
            <a:off x="740473" y="1490442"/>
            <a:ext cx="10617579" cy="4796058"/>
          </a:xfrm>
          <a:prstGeom prst="rect">
            <a:avLst/>
          </a:prstGeom>
          <a:noFill/>
        </p:spPr>
        <p:txBody>
          <a:bodyPr vert="horz" lIns="0" tIns="45720" rIns="0" bIns="45720" rtlCol="0">
            <a:norm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77248" y="6302375"/>
            <a:ext cx="2743200" cy="365125"/>
          </a:xfrm>
          <a:prstGeom prst="rect">
            <a:avLst/>
          </a:prstGeom>
        </p:spPr>
        <p:txBody>
          <a:bodyPr vert="horz" lIns="0" tIns="45720" rIns="0" bIns="45720" rtlCol="0" anchor="ctr"/>
          <a:lstStyle>
            <a:lvl1pPr algn="l">
              <a:defRPr sz="1200">
                <a:solidFill>
                  <a:schemeClr val="tx1">
                    <a:tint val="75000"/>
                  </a:schemeClr>
                </a:solidFill>
                <a:latin typeface="+mn-lt"/>
              </a:defRPr>
            </a:lvl1pPr>
          </a:lstStyle>
          <a:p>
            <a:endParaRPr lang="en-US"/>
          </a:p>
        </p:txBody>
      </p:sp>
      <p:sp>
        <p:nvSpPr>
          <p:cNvPr id="5" name="Footer Placeholder 4"/>
          <p:cNvSpPr>
            <a:spLocks noGrp="1"/>
          </p:cNvSpPr>
          <p:nvPr>
            <p:ph type="ftr" sz="quarter" idx="3"/>
          </p:nvPr>
        </p:nvSpPr>
        <p:spPr>
          <a:xfrm>
            <a:off x="4419819" y="6302375"/>
            <a:ext cx="3333316"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r>
              <a:rPr lang="en-US"/>
              <a:t>TEST</a:t>
            </a:r>
          </a:p>
        </p:txBody>
      </p:sp>
      <p:sp>
        <p:nvSpPr>
          <p:cNvPr id="6" name="Slide Number Placeholder 5"/>
          <p:cNvSpPr>
            <a:spLocks noGrp="1"/>
          </p:cNvSpPr>
          <p:nvPr>
            <p:ph type="sldNum" sz="quarter" idx="4"/>
          </p:nvPr>
        </p:nvSpPr>
        <p:spPr>
          <a:xfrm>
            <a:off x="9040486" y="6302375"/>
            <a:ext cx="2350725" cy="365125"/>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9386954D-29FB-504B-A61A-AC325EBF3697}" type="slidenum">
              <a:rPr lang="en-US" smtClean="0"/>
              <a:pPr/>
              <a:t>‹#›</a:t>
            </a:fld>
            <a:endParaRPr lang="en-US"/>
          </a:p>
        </p:txBody>
      </p:sp>
    </p:spTree>
    <p:extLst>
      <p:ext uri="{BB962C8B-B14F-4D97-AF65-F5344CB8AC3E}">
        <p14:creationId xmlns:p14="http://schemas.microsoft.com/office/powerpoint/2010/main" val="1296987470"/>
      </p:ext>
    </p:extLst>
  </p:cSld>
  <p:clrMap bg1="lt1" tx1="dk1" bg2="lt2" tx2="dk2" accent1="accent1" accent2="accent2" accent3="accent3" accent4="accent4" accent5="accent5" accent6="accent6" hlink="hlink" folHlink="folHlink"/>
  <p:sldLayoutIdLst>
    <p:sldLayoutId id="2147484265" r:id="rId1"/>
    <p:sldLayoutId id="2147484268" r:id="rId2"/>
    <p:sldLayoutId id="2147484266" r:id="rId3"/>
    <p:sldLayoutId id="2147484267" r:id="rId4"/>
    <p:sldLayoutId id="2147484269" r:id="rId5"/>
    <p:sldLayoutId id="2147484477" r:id="rId6"/>
    <p:sldLayoutId id="2147484310" r:id="rId7"/>
    <p:sldLayoutId id="2147484478" r:id="rId8"/>
    <p:sldLayoutId id="2147484479" r:id="rId9"/>
    <p:sldLayoutId id="2147484480" r:id="rId10"/>
    <p:sldLayoutId id="2147484311" r:id="rId11"/>
    <p:sldLayoutId id="2147484476" r:id="rId12"/>
    <p:sldLayoutId id="2147484486" r:id="rId13"/>
    <p:sldLayoutId id="2147484485" r:id="rId14"/>
    <p:sldLayoutId id="2147484487" r:id="rId15"/>
    <p:sldLayoutId id="2147484732" r:id="rId16"/>
    <p:sldLayoutId id="2147484719" r:id="rId17"/>
    <p:sldLayoutId id="2147484720" r:id="rId18"/>
    <p:sldLayoutId id="2147484721" r:id="rId19"/>
    <p:sldLayoutId id="2147484722" r:id="rId20"/>
    <p:sldLayoutId id="2147484723" r:id="rId21"/>
    <p:sldLayoutId id="2147484470" r:id="rId22"/>
    <p:sldLayoutId id="2147484492" r:id="rId23"/>
    <p:sldLayoutId id="2147484493" r:id="rId24"/>
    <p:sldLayoutId id="2147484494" r:id="rId25"/>
    <p:sldLayoutId id="2147484510" r:id="rId26"/>
    <p:sldLayoutId id="2147484382" r:id="rId27"/>
    <p:sldLayoutId id="2147484710" r:id="rId28"/>
    <p:sldLayoutId id="2147484287" r:id="rId29"/>
    <p:sldLayoutId id="2147484724" r:id="rId30"/>
    <p:sldLayoutId id="2147484725" r:id="rId31"/>
    <p:sldLayoutId id="2147484728" r:id="rId32"/>
    <p:sldLayoutId id="2147484289" r:id="rId33"/>
    <p:sldLayoutId id="2147484378" r:id="rId34"/>
    <p:sldLayoutId id="2147484507" r:id="rId35"/>
    <p:sldLayoutId id="2147484317" r:id="rId36"/>
    <p:sldLayoutId id="2147484729" r:id="rId37"/>
    <p:sldLayoutId id="2147484730" r:id="rId38"/>
    <p:sldLayoutId id="2147484731" r:id="rId39"/>
    <p:sldLayoutId id="2147484379" r:id="rId40"/>
    <p:sldLayoutId id="2147484705" r:id="rId41"/>
    <p:sldLayoutId id="2147484726" r:id="rId42"/>
    <p:sldLayoutId id="2147484727" r:id="rId43"/>
    <p:sldLayoutId id="2147484380" r:id="rId44"/>
    <p:sldLayoutId id="2147484735" r:id="rId45"/>
    <p:sldLayoutId id="2147484711" r:id="rId46"/>
    <p:sldLayoutId id="2147484468" r:id="rId47"/>
    <p:sldLayoutId id="2147484354" r:id="rId48"/>
    <p:sldLayoutId id="2147484466" r:id="rId49"/>
    <p:sldLayoutId id="2147484467" r:id="rId50"/>
    <p:sldLayoutId id="2147484469" r:id="rId51"/>
    <p:sldLayoutId id="2147484718" r:id="rId52"/>
    <p:sldLayoutId id="2147484737" r:id="rId53"/>
  </p:sldLayoutIdLst>
  <p:hf hdr="0" dt="0"/>
  <p:txStyles>
    <p:titleStyle>
      <a:lvl1pPr algn="l" defTabSz="914400" rtl="0" eaLnBrk="1" latinLnBrk="0" hangingPunct="1">
        <a:lnSpc>
          <a:spcPct val="90000"/>
        </a:lnSpc>
        <a:spcBef>
          <a:spcPct val="0"/>
        </a:spcBef>
        <a:buNone/>
        <a:defRPr sz="3300" kern="1200" baseline="0">
          <a:solidFill>
            <a:srgbClr val="915907"/>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baseline="0">
          <a:solidFill>
            <a:srgbClr val="56687A"/>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baseline="0">
          <a:solidFill>
            <a:srgbClr val="56687A"/>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baseline="0">
          <a:solidFill>
            <a:srgbClr val="56687A"/>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baseline="0">
          <a:solidFill>
            <a:srgbClr val="56687A"/>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baseline="0">
          <a:solidFill>
            <a:srgbClr val="56687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81" userDrawn="1">
          <p15:clr>
            <a:srgbClr val="F26B43"/>
          </p15:clr>
        </p15:guide>
        <p15:guide id="4" pos="7176" userDrawn="1">
          <p15:clr>
            <a:srgbClr val="F26B43"/>
          </p15:clr>
        </p15:guide>
        <p15:guide id="5" orient="horz" pos="3840" userDrawn="1">
          <p15:clr>
            <a:srgbClr val="F26B43"/>
          </p15:clr>
        </p15:guide>
        <p15:guide id="6" orient="horz" pos="480" userDrawn="1">
          <p15:clr>
            <a:srgbClr val="F26B43"/>
          </p15:clr>
        </p15:guide>
        <p15:guide id="7" pos="4980" userDrawn="1">
          <p15:clr>
            <a:srgbClr val="A4A3A4"/>
          </p15:clr>
        </p15:guide>
        <p15:guide id="8" pos="5088" userDrawn="1">
          <p15:clr>
            <a:srgbClr val="A4A3A4"/>
          </p15:clr>
        </p15:guide>
        <p15:guide id="9" pos="4884" userDrawn="1">
          <p15:clr>
            <a:srgbClr val="A4A3A4"/>
          </p15:clr>
        </p15:guide>
        <p15:guide id="10" pos="2580" userDrawn="1">
          <p15:clr>
            <a:srgbClr val="A4A3A4"/>
          </p15:clr>
        </p15:guide>
        <p15:guide id="11" pos="2676" userDrawn="1">
          <p15:clr>
            <a:srgbClr val="A4A3A4"/>
          </p15:clr>
        </p15:guide>
        <p15:guide id="12" pos="2784" userDrawn="1">
          <p15:clr>
            <a:srgbClr val="A4A3A4"/>
          </p15:clr>
        </p15:guide>
        <p15:guide id="13" pos="3936" userDrawn="1">
          <p15:clr>
            <a:srgbClr val="A4A3A4"/>
          </p15:clr>
        </p15:guide>
        <p15:guide id="14" pos="3744"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microsoft.com/office/2018/10/relationships/comments" Target="../comments/modernComment_2940_D53BC502.xml"/><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E16_98D0CB80.xml"/><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E26_975917F9.xml"/><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2949_6D40E4B0.xml"/><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2946_2C0F0C72.xml"/><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293F_488DAFE8.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2938_654F8C21.xml"/><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2939_1364C27.xml"/><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294B_D11521C4.xml"/><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28EF_497FFED6.xml"/><Relationship Id="rId2" Type="http://schemas.openxmlformats.org/officeDocument/2006/relationships/notesSlide" Target="../notesSlides/notesSlide19.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microsoft.com/office/2018/10/relationships/comments" Target="../comments/modernComment_28ED_9A74F969.xml"/><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2948_267DF04B.xml"/><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2954_F812EE8B.xml"/><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microsoft.com/office/2018/10/relationships/comments" Target="../comments/modernComment_2971_A93AB3DC.xml"/><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microsoft.com/office/2018/10/relationships/comments" Target="../comments/modernComment_295D_F024A219.xml"/><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3" Type="http://schemas.microsoft.com/office/2018/10/relationships/comments" Target="../comments/modernComment_2966_AD7D5D66.xml"/><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6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11.png"/><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BD1A2-A727-D949-A873-6E517C7A100D}"/>
              </a:ext>
            </a:extLst>
          </p:cNvPr>
          <p:cNvSpPr>
            <a:spLocks noGrp="1"/>
          </p:cNvSpPr>
          <p:nvPr>
            <p:ph type="title"/>
          </p:nvPr>
        </p:nvSpPr>
        <p:spPr>
          <a:xfrm>
            <a:off x="2939184" y="1893437"/>
            <a:ext cx="9252816" cy="1521384"/>
          </a:xfrm>
        </p:spPr>
        <p:txBody>
          <a:bodyPr/>
          <a:lstStyle/>
          <a:p>
            <a:r>
              <a:rPr lang="en-US" sz="11500" dirty="0"/>
              <a:t>Da Vinci</a:t>
            </a:r>
            <a:r>
              <a:rPr lang="en-US" sz="4000" dirty="0"/>
              <a:t>, </a:t>
            </a:r>
            <a:br>
              <a:rPr lang="en-US" sz="4000" dirty="0"/>
            </a:br>
            <a:r>
              <a:rPr lang="en-US" sz="4000" dirty="0"/>
              <a:t>Pumping Streams into RocksDB &amp; DuckDB</a:t>
            </a:r>
          </a:p>
        </p:txBody>
      </p:sp>
      <p:sp>
        <p:nvSpPr>
          <p:cNvPr id="3" name="Text Placeholder 2">
            <a:extLst>
              <a:ext uri="{FF2B5EF4-FFF2-40B4-BE49-F238E27FC236}">
                <a16:creationId xmlns:a16="http://schemas.microsoft.com/office/drawing/2014/main" id="{F86A81A6-9FF5-1045-BB39-F8AE88595924}"/>
              </a:ext>
            </a:extLst>
          </p:cNvPr>
          <p:cNvSpPr>
            <a:spLocks noGrp="1"/>
          </p:cNvSpPr>
          <p:nvPr>
            <p:ph type="body" sz="quarter" idx="13"/>
          </p:nvPr>
        </p:nvSpPr>
        <p:spPr/>
        <p:txBody>
          <a:bodyPr>
            <a:normAutofit/>
          </a:bodyPr>
          <a:lstStyle/>
          <a:p>
            <a:r>
              <a:rPr lang="en-US" dirty="0"/>
              <a:t>J on the Beach 2025</a:t>
            </a:r>
          </a:p>
          <a:p>
            <a:r>
              <a:rPr lang="en-US" dirty="0"/>
              <a:t>Félix GV</a:t>
            </a:r>
          </a:p>
        </p:txBody>
      </p:sp>
    </p:spTree>
    <p:extLst>
      <p:ext uri="{BB962C8B-B14F-4D97-AF65-F5344CB8AC3E}">
        <p14:creationId xmlns:p14="http://schemas.microsoft.com/office/powerpoint/2010/main" val="1986723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6F97B-D779-49D6-BC5A-4AF1220AE686}"/>
              </a:ext>
            </a:extLst>
          </p:cNvPr>
          <p:cNvSpPr>
            <a:spLocks noGrp="1"/>
          </p:cNvSpPr>
          <p:nvPr>
            <p:ph type="title"/>
          </p:nvPr>
        </p:nvSpPr>
        <p:spPr/>
        <p:txBody>
          <a:bodyPr/>
          <a:lstStyle/>
          <a:p>
            <a:r>
              <a:rPr lang="en-US"/>
              <a:t>Félix GV</a:t>
            </a:r>
          </a:p>
        </p:txBody>
      </p:sp>
      <p:sp>
        <p:nvSpPr>
          <p:cNvPr id="3" name="Text Placeholder 2">
            <a:extLst>
              <a:ext uri="{FF2B5EF4-FFF2-40B4-BE49-F238E27FC236}">
                <a16:creationId xmlns:a16="http://schemas.microsoft.com/office/drawing/2014/main" id="{CF7A0C5D-A731-4259-AF70-9E487BDDA3C4}"/>
              </a:ext>
            </a:extLst>
          </p:cNvPr>
          <p:cNvSpPr>
            <a:spLocks noGrp="1"/>
          </p:cNvSpPr>
          <p:nvPr>
            <p:ph type="body" sz="quarter" idx="13"/>
          </p:nvPr>
        </p:nvSpPr>
        <p:spPr>
          <a:xfrm>
            <a:off x="8856346" y="3635831"/>
            <a:ext cx="3335655" cy="1437614"/>
          </a:xfrm>
        </p:spPr>
        <p:txBody>
          <a:bodyPr/>
          <a:lstStyle/>
          <a:p>
            <a:r>
              <a:rPr lang="en-US"/>
              <a:t>Venice Committer</a:t>
            </a:r>
            <a:br>
              <a:rPr lang="en-US"/>
            </a:br>
            <a:r>
              <a:rPr lang="en-US"/>
              <a:t>Data Infra since 2011</a:t>
            </a:r>
            <a:br>
              <a:rPr lang="en-US"/>
            </a:br>
            <a:r>
              <a:rPr lang="en-US"/>
              <a:t>philosopherping.com</a:t>
            </a:r>
          </a:p>
        </p:txBody>
      </p:sp>
      <p:pic>
        <p:nvPicPr>
          <p:cNvPr id="8" name="Picture Placeholder 15">
            <a:extLst>
              <a:ext uri="{FF2B5EF4-FFF2-40B4-BE49-F238E27FC236}">
                <a16:creationId xmlns:a16="http://schemas.microsoft.com/office/drawing/2014/main" id="{874E1FF0-5176-4A27-BDFD-35B98ABD14A3}"/>
              </a:ext>
            </a:extLst>
          </p:cNvPr>
          <p:cNvPicPr>
            <a:picLocks noGrp="1" noChangeAspect="1"/>
          </p:cNvPicPr>
          <p:nvPr>
            <p:ph type="pic" sz="quarter" idx="14"/>
          </p:nvPr>
        </p:nvPicPr>
        <p:blipFill>
          <a:blip r:embed="rId3"/>
          <a:srcRect t="9372" b="9372"/>
          <a:stretch/>
        </p:blipFill>
        <p:spPr>
          <a:xfrm>
            <a:off x="-794" y="0"/>
            <a:ext cx="8439944" cy="6858000"/>
          </a:xfrm>
        </p:spPr>
      </p:pic>
    </p:spTree>
    <p:extLst>
      <p:ext uri="{BB962C8B-B14F-4D97-AF65-F5344CB8AC3E}">
        <p14:creationId xmlns:p14="http://schemas.microsoft.com/office/powerpoint/2010/main" val="2950897170"/>
      </p:ext>
    </p:extLst>
  </p:cSld>
  <p:clrMapOvr>
    <a:masterClrMapping/>
  </p:clrMapOvr>
  <mc:AlternateContent xmlns:mc="http://schemas.openxmlformats.org/markup-compatibility/2006" xmlns:p14="http://schemas.microsoft.com/office/powerpoint/2010/main">
    <mc:Choice Requires="p14">
      <p:transition spd="slow" p14:dur="2000" advTm="18324"/>
    </mc:Choice>
    <mc:Fallback xmlns="">
      <p:transition spd="slow" advTm="1832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F5202-F057-E32D-0E84-D96867FF5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082F2-AD4E-8229-A62E-4A972FCFA27A}"/>
              </a:ext>
            </a:extLst>
          </p:cNvPr>
          <p:cNvSpPr>
            <a:spLocks noGrp="1"/>
          </p:cNvSpPr>
          <p:nvPr>
            <p:ph type="title"/>
          </p:nvPr>
        </p:nvSpPr>
        <p:spPr/>
        <p:txBody>
          <a:bodyPr>
            <a:normAutofit fontScale="90000"/>
          </a:bodyPr>
          <a:lstStyle/>
          <a:p>
            <a:r>
              <a:rPr lang="en-US" dirty="0">
                <a:solidFill>
                  <a:schemeClr val="accent1"/>
                </a:solidFill>
              </a:rPr>
              <a:t>The Talk</a:t>
            </a:r>
          </a:p>
        </p:txBody>
      </p:sp>
      <p:sp>
        <p:nvSpPr>
          <p:cNvPr id="3" name="Text Placeholder 2">
            <a:extLst>
              <a:ext uri="{FF2B5EF4-FFF2-40B4-BE49-F238E27FC236}">
                <a16:creationId xmlns:a16="http://schemas.microsoft.com/office/drawing/2014/main" id="{FBEDA4BB-3886-D0A3-4B77-FEAE4894ACDA}"/>
              </a:ext>
            </a:extLst>
          </p:cNvPr>
          <p:cNvSpPr>
            <a:spLocks noGrp="1"/>
          </p:cNvSpPr>
          <p:nvPr>
            <p:ph type="body" sz="quarter" idx="11"/>
          </p:nvPr>
        </p:nvSpPr>
        <p:spPr/>
        <p:txBody>
          <a:bodyPr>
            <a:normAutofit/>
          </a:bodyPr>
          <a:lstStyle/>
          <a:p>
            <a:r>
              <a:rPr lang="en-US" dirty="0"/>
              <a:t>In a Nutshell</a:t>
            </a:r>
          </a:p>
        </p:txBody>
      </p:sp>
      <p:sp>
        <p:nvSpPr>
          <p:cNvPr id="4" name="TextBox 3">
            <a:extLst>
              <a:ext uri="{FF2B5EF4-FFF2-40B4-BE49-F238E27FC236}">
                <a16:creationId xmlns:a16="http://schemas.microsoft.com/office/drawing/2014/main" id="{A9B9C724-CD30-5831-D366-D9275A7B7957}"/>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5" name="Oval 4">
            <a:extLst>
              <a:ext uri="{FF2B5EF4-FFF2-40B4-BE49-F238E27FC236}">
                <a16:creationId xmlns:a16="http://schemas.microsoft.com/office/drawing/2014/main" id="{203BA47D-BE7B-D0C9-CFE5-3A46C80FBCA3}"/>
              </a:ext>
            </a:extLst>
          </p:cNvPr>
          <p:cNvSpPr/>
          <p:nvPr/>
        </p:nvSpPr>
        <p:spPr>
          <a:xfrm>
            <a:off x="318103" y="516731"/>
            <a:ext cx="24242110" cy="12682538"/>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B60C738-D0F0-39BE-2B47-4F9F6E87A278}"/>
              </a:ext>
            </a:extLst>
          </p:cNvPr>
          <p:cNvSpPr/>
          <p:nvPr/>
        </p:nvSpPr>
        <p:spPr>
          <a:xfrm>
            <a:off x="3080353" y="1818982"/>
            <a:ext cx="18717610" cy="1007506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DE8AD0A-BC3B-C43C-50C7-16F696A5DBE3}"/>
              </a:ext>
            </a:extLst>
          </p:cNvPr>
          <p:cNvSpPr/>
          <p:nvPr/>
        </p:nvSpPr>
        <p:spPr>
          <a:xfrm>
            <a:off x="5175853" y="2946919"/>
            <a:ext cx="14526610" cy="7819193"/>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6F448EC-AB8B-945E-58B7-DAFD7F96AE00}"/>
              </a:ext>
            </a:extLst>
          </p:cNvPr>
          <p:cNvSpPr/>
          <p:nvPr/>
        </p:nvSpPr>
        <p:spPr>
          <a:xfrm>
            <a:off x="7528528" y="4214278"/>
            <a:ext cx="9823090" cy="528744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8DC8D17-F026-5020-C4E0-E6F9DC094021}"/>
              </a:ext>
            </a:extLst>
          </p:cNvPr>
          <p:cNvSpPr txBox="1"/>
          <p:nvPr/>
        </p:nvSpPr>
        <p:spPr>
          <a:xfrm rot="19528067">
            <a:off x="2623871" y="2953597"/>
            <a:ext cx="5014913" cy="1243013"/>
          </a:xfrm>
          <a:prstGeom prst="rect">
            <a:avLst/>
          </a:prstGeom>
          <a:noFill/>
        </p:spPr>
        <p:txBody>
          <a:bodyPr wrap="none" lIns="0" tIns="0" rIns="0" bIns="0" rtlCol="0">
            <a:noAutofit/>
          </a:bodyPr>
          <a:lstStyle/>
          <a:p>
            <a:pPr algn="ctr"/>
            <a:r>
              <a:rPr lang="en-US" sz="4200" dirty="0"/>
              <a:t>Derived Data</a:t>
            </a:r>
          </a:p>
        </p:txBody>
      </p:sp>
      <p:sp>
        <p:nvSpPr>
          <p:cNvPr id="16" name="TextBox 15">
            <a:extLst>
              <a:ext uri="{FF2B5EF4-FFF2-40B4-BE49-F238E27FC236}">
                <a16:creationId xmlns:a16="http://schemas.microsoft.com/office/drawing/2014/main" id="{03F441EA-EED3-B12B-5BDC-238E48558481}"/>
              </a:ext>
            </a:extLst>
          </p:cNvPr>
          <p:cNvSpPr txBox="1"/>
          <p:nvPr/>
        </p:nvSpPr>
        <p:spPr>
          <a:xfrm rot="19528067">
            <a:off x="4109088" y="3758022"/>
            <a:ext cx="5014913" cy="1243013"/>
          </a:xfrm>
          <a:prstGeom prst="rect">
            <a:avLst/>
          </a:prstGeom>
          <a:noFill/>
        </p:spPr>
        <p:txBody>
          <a:bodyPr wrap="none" lIns="0" tIns="0" rIns="0" bIns="0" rtlCol="0">
            <a:noAutofit/>
          </a:bodyPr>
          <a:lstStyle/>
          <a:p>
            <a:pPr algn="ctr"/>
            <a:r>
              <a:rPr lang="en-US" sz="4200" dirty="0"/>
              <a:t>Venice</a:t>
            </a:r>
          </a:p>
        </p:txBody>
      </p:sp>
      <p:sp>
        <p:nvSpPr>
          <p:cNvPr id="17" name="TextBox 16">
            <a:extLst>
              <a:ext uri="{FF2B5EF4-FFF2-40B4-BE49-F238E27FC236}">
                <a16:creationId xmlns:a16="http://schemas.microsoft.com/office/drawing/2014/main" id="{CBBFA8B4-1A09-23A4-4C16-0AC7389C69CF}"/>
              </a:ext>
            </a:extLst>
          </p:cNvPr>
          <p:cNvSpPr txBox="1"/>
          <p:nvPr/>
        </p:nvSpPr>
        <p:spPr>
          <a:xfrm rot="19528067">
            <a:off x="6158406" y="4399346"/>
            <a:ext cx="5014913" cy="1243013"/>
          </a:xfrm>
          <a:prstGeom prst="rect">
            <a:avLst/>
          </a:prstGeom>
          <a:noFill/>
        </p:spPr>
        <p:txBody>
          <a:bodyPr wrap="none" lIns="0" tIns="0" rIns="0" bIns="0" rtlCol="0">
            <a:noAutofit/>
          </a:bodyPr>
          <a:lstStyle/>
          <a:p>
            <a:pPr algn="ctr"/>
            <a:r>
              <a:rPr lang="en-US" sz="4200" dirty="0"/>
              <a:t>Da Vinci</a:t>
            </a:r>
          </a:p>
        </p:txBody>
      </p:sp>
      <p:sp>
        <p:nvSpPr>
          <p:cNvPr id="18" name="TextBox 17">
            <a:extLst>
              <a:ext uri="{FF2B5EF4-FFF2-40B4-BE49-F238E27FC236}">
                <a16:creationId xmlns:a16="http://schemas.microsoft.com/office/drawing/2014/main" id="{DE7B51CC-1174-9113-39EE-44AE9BBC4228}"/>
              </a:ext>
            </a:extLst>
          </p:cNvPr>
          <p:cNvSpPr txBox="1"/>
          <p:nvPr/>
        </p:nvSpPr>
        <p:spPr>
          <a:xfrm rot="19528067">
            <a:off x="8038218" y="5069362"/>
            <a:ext cx="5014913" cy="1243013"/>
          </a:xfrm>
          <a:prstGeom prst="rect">
            <a:avLst/>
          </a:prstGeom>
          <a:noFill/>
        </p:spPr>
        <p:txBody>
          <a:bodyPr wrap="none" lIns="0" tIns="0" rIns="0" bIns="0" rtlCol="0">
            <a:noAutofit/>
          </a:bodyPr>
          <a:lstStyle/>
          <a:p>
            <a:pPr algn="ctr"/>
            <a:r>
              <a:rPr lang="en-US" sz="4200" dirty="0">
                <a:solidFill>
                  <a:schemeClr val="bg1"/>
                </a:solidFill>
              </a:rPr>
              <a:t>Storage Engines</a:t>
            </a:r>
          </a:p>
        </p:txBody>
      </p:sp>
      <p:cxnSp>
        <p:nvCxnSpPr>
          <p:cNvPr id="31" name="Straight Arrow Connector 30">
            <a:extLst>
              <a:ext uri="{FF2B5EF4-FFF2-40B4-BE49-F238E27FC236}">
                <a16:creationId xmlns:a16="http://schemas.microsoft.com/office/drawing/2014/main" id="{416D5986-DAA1-4D81-2A74-519A953BE1FD}"/>
              </a:ext>
            </a:extLst>
          </p:cNvPr>
          <p:cNvCxnSpPr>
            <a:cxnSpLocks/>
          </p:cNvCxnSpPr>
          <p:nvPr/>
        </p:nvCxnSpPr>
        <p:spPr>
          <a:xfrm>
            <a:off x="5083930" y="3603907"/>
            <a:ext cx="970474" cy="379670"/>
          </a:xfrm>
          <a:prstGeom prst="straightConnector1">
            <a:avLst/>
          </a:prstGeom>
          <a:ln w="76200">
            <a:solidFill>
              <a:schemeClr val="accent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05CF6DA-206F-DC2F-4C70-50761280437A}"/>
              </a:ext>
            </a:extLst>
          </p:cNvPr>
          <p:cNvCxnSpPr>
            <a:cxnSpLocks/>
          </p:cNvCxnSpPr>
          <p:nvPr/>
        </p:nvCxnSpPr>
        <p:spPr>
          <a:xfrm>
            <a:off x="6866887" y="4317968"/>
            <a:ext cx="983043" cy="384587"/>
          </a:xfrm>
          <a:prstGeom prst="straightConnector1">
            <a:avLst/>
          </a:prstGeom>
          <a:ln w="7620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AEEECF9-E53D-049E-4BEA-630B58EFC1A8}"/>
              </a:ext>
            </a:extLst>
          </p:cNvPr>
          <p:cNvCxnSpPr>
            <a:cxnSpLocks/>
          </p:cNvCxnSpPr>
          <p:nvPr/>
        </p:nvCxnSpPr>
        <p:spPr>
          <a:xfrm>
            <a:off x="8708790" y="5072366"/>
            <a:ext cx="1013854" cy="408794"/>
          </a:xfrm>
          <a:prstGeom prst="straightConnector1">
            <a:avLst/>
          </a:prstGeom>
          <a:ln w="762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D0462BD-5B47-FD0A-B6DD-09630C88EF6A}"/>
              </a:ext>
            </a:extLst>
          </p:cNvPr>
          <p:cNvSpPr txBox="1"/>
          <p:nvPr/>
        </p:nvSpPr>
        <p:spPr>
          <a:xfrm rot="19528067">
            <a:off x="384583" y="2145282"/>
            <a:ext cx="5014913" cy="1243013"/>
          </a:xfrm>
          <a:prstGeom prst="rect">
            <a:avLst/>
          </a:prstGeom>
          <a:noFill/>
        </p:spPr>
        <p:txBody>
          <a:bodyPr wrap="none" lIns="0" tIns="0" rIns="0" bIns="0" rtlCol="0">
            <a:noAutofit/>
          </a:bodyPr>
          <a:lstStyle/>
          <a:p>
            <a:pPr algn="ctr"/>
            <a:r>
              <a:rPr lang="en-US" sz="4200" dirty="0"/>
              <a:t>Data</a:t>
            </a:r>
          </a:p>
        </p:txBody>
      </p:sp>
      <p:cxnSp>
        <p:nvCxnSpPr>
          <p:cNvPr id="12" name="Straight Arrow Connector 11">
            <a:extLst>
              <a:ext uri="{FF2B5EF4-FFF2-40B4-BE49-F238E27FC236}">
                <a16:creationId xmlns:a16="http://schemas.microsoft.com/office/drawing/2014/main" id="{5B4CC597-0FFF-08EB-0147-5950A5BE48D7}"/>
              </a:ext>
            </a:extLst>
          </p:cNvPr>
          <p:cNvCxnSpPr>
            <a:cxnSpLocks/>
          </p:cNvCxnSpPr>
          <p:nvPr/>
        </p:nvCxnSpPr>
        <p:spPr>
          <a:xfrm>
            <a:off x="3025208" y="2823038"/>
            <a:ext cx="970474" cy="37967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464066"/>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92946-7A63-7B6D-70A4-F368DB4F5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DC195-4731-71E9-7B72-DEC534280482}"/>
              </a:ext>
            </a:extLst>
          </p:cNvPr>
          <p:cNvSpPr>
            <a:spLocks noGrp="1"/>
          </p:cNvSpPr>
          <p:nvPr>
            <p:ph type="title"/>
          </p:nvPr>
        </p:nvSpPr>
        <p:spPr/>
        <p:txBody>
          <a:bodyPr/>
          <a:lstStyle/>
          <a:p>
            <a:r>
              <a:rPr lang="en-US" dirty="0"/>
              <a:t>Data</a:t>
            </a:r>
          </a:p>
        </p:txBody>
      </p:sp>
      <p:sp>
        <p:nvSpPr>
          <p:cNvPr id="3" name="Text Placeholder 2">
            <a:extLst>
              <a:ext uri="{FF2B5EF4-FFF2-40B4-BE49-F238E27FC236}">
                <a16:creationId xmlns:a16="http://schemas.microsoft.com/office/drawing/2014/main" id="{A7E278CA-B941-3AB6-3B46-B33EF2705753}"/>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012163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DEF6E-C5DB-7A69-8210-392DEFDF9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509A8-BDE7-4309-AAA1-B66309044444}"/>
              </a:ext>
            </a:extLst>
          </p:cNvPr>
          <p:cNvSpPr>
            <a:spLocks noGrp="1"/>
          </p:cNvSpPr>
          <p:nvPr>
            <p:ph type="title"/>
          </p:nvPr>
        </p:nvSpPr>
        <p:spPr/>
        <p:txBody>
          <a:bodyPr/>
          <a:lstStyle/>
          <a:p>
            <a:r>
              <a:rPr lang="en-US" dirty="0"/>
              <a:t>Primary Data</a:t>
            </a:r>
          </a:p>
        </p:txBody>
      </p:sp>
    </p:spTree>
    <p:extLst>
      <p:ext uri="{BB962C8B-B14F-4D97-AF65-F5344CB8AC3E}">
        <p14:creationId xmlns:p14="http://schemas.microsoft.com/office/powerpoint/2010/main" val="1039626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C58DD6-8B77-C247-9012-34CC3E03345A}"/>
              </a:ext>
            </a:extLst>
          </p:cNvPr>
          <p:cNvSpPr>
            <a:spLocks noGrp="1"/>
          </p:cNvSpPr>
          <p:nvPr>
            <p:ph type="title"/>
          </p:nvPr>
        </p:nvSpPr>
        <p:spPr/>
        <p:txBody>
          <a:bodyPr/>
          <a:lstStyle/>
          <a:p>
            <a:br>
              <a:rPr lang="en-US" dirty="0"/>
            </a:br>
            <a:r>
              <a:rPr lang="en-US" dirty="0"/>
              <a:t>Primary Data</a:t>
            </a:r>
          </a:p>
        </p:txBody>
      </p:sp>
      <p:sp>
        <p:nvSpPr>
          <p:cNvPr id="3" name="Text Placeholder 2">
            <a:extLst>
              <a:ext uri="{FF2B5EF4-FFF2-40B4-BE49-F238E27FC236}">
                <a16:creationId xmlns:a16="http://schemas.microsoft.com/office/drawing/2014/main" id="{5F72C704-46AF-6440-B361-A36264CC546F}"/>
              </a:ext>
            </a:extLst>
          </p:cNvPr>
          <p:cNvSpPr>
            <a:spLocks noGrp="1"/>
          </p:cNvSpPr>
          <p:nvPr>
            <p:ph type="body" sz="quarter" idx="11"/>
          </p:nvPr>
        </p:nvSpPr>
        <p:spPr>
          <a:xfrm>
            <a:off x="6705521" y="674536"/>
            <a:ext cx="4685691" cy="5475954"/>
          </a:xfrm>
        </p:spPr>
        <p:txBody>
          <a:bodyPr anchor="ctr">
            <a:normAutofit/>
          </a:bodyPr>
          <a:lstStyle/>
          <a:p>
            <a:pPr defTabSz="914263">
              <a:lnSpc>
                <a:spcPct val="110000"/>
              </a:lnSpc>
              <a:spcBef>
                <a:spcPts val="0"/>
              </a:spcBef>
              <a:spcAft>
                <a:spcPts val="1200"/>
              </a:spcAft>
              <a:buClr>
                <a:srgbClr val="0A66C2"/>
              </a:buClr>
            </a:pPr>
            <a:r>
              <a:rPr lang="en-US" dirty="0">
                <a:solidFill>
                  <a:schemeClr val="accent6"/>
                </a:solidFill>
              </a:rPr>
              <a:t>Related terms:</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Source of Truth</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System of Record</a:t>
            </a:r>
          </a:p>
        </p:txBody>
      </p:sp>
    </p:spTree>
    <p:extLst>
      <p:ext uri="{BB962C8B-B14F-4D97-AF65-F5344CB8AC3E}">
        <p14:creationId xmlns:p14="http://schemas.microsoft.com/office/powerpoint/2010/main" val="2563820416"/>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C58DD6-8B77-C247-9012-34CC3E03345A}"/>
              </a:ext>
            </a:extLst>
          </p:cNvPr>
          <p:cNvSpPr>
            <a:spLocks noGrp="1"/>
          </p:cNvSpPr>
          <p:nvPr>
            <p:ph type="title"/>
          </p:nvPr>
        </p:nvSpPr>
        <p:spPr/>
        <p:txBody>
          <a:bodyPr/>
          <a:lstStyle/>
          <a:p>
            <a:br>
              <a:rPr lang="en-US" dirty="0"/>
            </a:br>
            <a:r>
              <a:rPr lang="en-US" dirty="0"/>
              <a:t>Primary Data</a:t>
            </a:r>
          </a:p>
        </p:txBody>
      </p:sp>
      <p:sp>
        <p:nvSpPr>
          <p:cNvPr id="3" name="Text Placeholder 2">
            <a:extLst>
              <a:ext uri="{FF2B5EF4-FFF2-40B4-BE49-F238E27FC236}">
                <a16:creationId xmlns:a16="http://schemas.microsoft.com/office/drawing/2014/main" id="{5F72C704-46AF-6440-B361-A36264CC546F}"/>
              </a:ext>
            </a:extLst>
          </p:cNvPr>
          <p:cNvSpPr>
            <a:spLocks noGrp="1"/>
          </p:cNvSpPr>
          <p:nvPr>
            <p:ph type="body" sz="quarter" idx="11"/>
          </p:nvPr>
        </p:nvSpPr>
        <p:spPr>
          <a:xfrm>
            <a:off x="6705520" y="674536"/>
            <a:ext cx="5332512" cy="5475954"/>
          </a:xfrm>
        </p:spPr>
        <p:txBody>
          <a:bodyPr anchor="ctr">
            <a:normAutofit/>
          </a:bodyPr>
          <a:lstStyle/>
          <a:p>
            <a:pPr defTabSz="914263">
              <a:lnSpc>
                <a:spcPct val="110000"/>
              </a:lnSpc>
              <a:spcBef>
                <a:spcPts val="0"/>
              </a:spcBef>
              <a:spcAft>
                <a:spcPts val="1200"/>
              </a:spcAft>
              <a:buClr>
                <a:srgbClr val="0A66C2"/>
              </a:buClr>
            </a:pPr>
            <a:r>
              <a:rPr lang="en-US" dirty="0">
                <a:solidFill>
                  <a:schemeClr val="accent6"/>
                </a:solidFill>
              </a:rPr>
              <a:t>Some attempt at a formal definition:</a:t>
            </a:r>
          </a:p>
          <a:p>
            <a:pPr defTabSz="914263">
              <a:lnSpc>
                <a:spcPct val="110000"/>
              </a:lnSpc>
              <a:spcBef>
                <a:spcPts val="0"/>
              </a:spcBef>
              <a:spcAft>
                <a:spcPts val="1200"/>
              </a:spcAft>
              <a:buClr>
                <a:srgbClr val="0A66C2"/>
              </a:buClr>
            </a:pPr>
            <a:endParaRPr lang="en-US" dirty="0">
              <a:solidFill>
                <a:schemeClr val="accent6"/>
              </a:solidFill>
            </a:endParaRPr>
          </a:p>
          <a:p>
            <a:pPr defTabSz="914263">
              <a:lnSpc>
                <a:spcPct val="110000"/>
              </a:lnSpc>
              <a:spcBef>
                <a:spcPts val="0"/>
              </a:spcBef>
              <a:spcAft>
                <a:spcPts val="1200"/>
              </a:spcAft>
              <a:buClr>
                <a:srgbClr val="0A66C2"/>
              </a:buClr>
            </a:pPr>
            <a:r>
              <a:rPr lang="en-US" dirty="0">
                <a:solidFill>
                  <a:schemeClr val="accent6"/>
                </a:solidFill>
              </a:rPr>
              <a:t>“Primary data is that which is created or</a:t>
            </a:r>
          </a:p>
          <a:p>
            <a:pPr defTabSz="914263">
              <a:lnSpc>
                <a:spcPct val="110000"/>
              </a:lnSpc>
              <a:spcBef>
                <a:spcPts val="0"/>
              </a:spcBef>
              <a:spcAft>
                <a:spcPts val="1200"/>
              </a:spcAft>
              <a:buClr>
                <a:srgbClr val="0A66C2"/>
              </a:buClr>
            </a:pPr>
            <a:r>
              <a:rPr lang="en-US" dirty="0">
                <a:solidFill>
                  <a:schemeClr val="accent6"/>
                </a:solidFill>
              </a:rPr>
              <a:t>mutated as a </a:t>
            </a:r>
            <a:r>
              <a:rPr lang="en-US" sz="2999" dirty="0">
                <a:solidFill>
                  <a:schemeClr val="accent6"/>
                </a:solidFill>
              </a:rPr>
              <a:t>direct</a:t>
            </a:r>
            <a:r>
              <a:rPr lang="en-US" dirty="0">
                <a:solidFill>
                  <a:schemeClr val="accent6"/>
                </a:solidFill>
              </a:rPr>
              <a:t> result of a user action.”</a:t>
            </a:r>
          </a:p>
        </p:txBody>
      </p:sp>
    </p:spTree>
    <p:extLst>
      <p:ext uri="{BB962C8B-B14F-4D97-AF65-F5344CB8AC3E}">
        <p14:creationId xmlns:p14="http://schemas.microsoft.com/office/powerpoint/2010/main" val="1891322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C58DD6-8B77-C247-9012-34CC3E03345A}"/>
              </a:ext>
            </a:extLst>
          </p:cNvPr>
          <p:cNvSpPr>
            <a:spLocks noGrp="1"/>
          </p:cNvSpPr>
          <p:nvPr>
            <p:ph type="title"/>
          </p:nvPr>
        </p:nvSpPr>
        <p:spPr/>
        <p:txBody>
          <a:bodyPr/>
          <a:lstStyle/>
          <a:p>
            <a:br>
              <a:rPr lang="en-US" dirty="0"/>
            </a:br>
            <a:r>
              <a:rPr lang="en-US" dirty="0"/>
              <a:t>Primary Data</a:t>
            </a:r>
          </a:p>
        </p:txBody>
      </p:sp>
      <p:sp>
        <p:nvSpPr>
          <p:cNvPr id="3" name="Text Placeholder 2">
            <a:extLst>
              <a:ext uri="{FF2B5EF4-FFF2-40B4-BE49-F238E27FC236}">
                <a16:creationId xmlns:a16="http://schemas.microsoft.com/office/drawing/2014/main" id="{5F72C704-46AF-6440-B361-A36264CC546F}"/>
              </a:ext>
            </a:extLst>
          </p:cNvPr>
          <p:cNvSpPr>
            <a:spLocks noGrp="1"/>
          </p:cNvSpPr>
          <p:nvPr>
            <p:ph type="body" sz="quarter" idx="11"/>
          </p:nvPr>
        </p:nvSpPr>
        <p:spPr>
          <a:xfrm>
            <a:off x="6705520" y="674536"/>
            <a:ext cx="5418227" cy="5475954"/>
          </a:xfrm>
        </p:spPr>
        <p:txBody>
          <a:bodyPr anchor="ctr">
            <a:normAutofit/>
          </a:bodyPr>
          <a:lstStyle/>
          <a:p>
            <a:pPr defTabSz="914263">
              <a:lnSpc>
                <a:spcPct val="110000"/>
              </a:lnSpc>
              <a:spcBef>
                <a:spcPts val="0"/>
              </a:spcBef>
              <a:spcAft>
                <a:spcPts val="1200"/>
              </a:spcAft>
              <a:buClr>
                <a:srgbClr val="0A66C2"/>
              </a:buClr>
            </a:pPr>
            <a:r>
              <a:rPr lang="en-US" dirty="0">
                <a:solidFill>
                  <a:schemeClr val="accent6"/>
                </a:solidFill>
              </a:rPr>
              <a:t>Some attempt at a formal definition:</a:t>
            </a:r>
          </a:p>
          <a:p>
            <a:pPr defTabSz="914263">
              <a:lnSpc>
                <a:spcPct val="110000"/>
              </a:lnSpc>
              <a:spcBef>
                <a:spcPts val="0"/>
              </a:spcBef>
              <a:spcAft>
                <a:spcPts val="1200"/>
              </a:spcAft>
              <a:buClr>
                <a:srgbClr val="0A66C2"/>
              </a:buClr>
            </a:pPr>
            <a:endParaRPr lang="en-US" dirty="0">
              <a:solidFill>
                <a:schemeClr val="accent6"/>
              </a:solidFill>
            </a:endParaRPr>
          </a:p>
          <a:p>
            <a:pPr defTabSz="914263">
              <a:lnSpc>
                <a:spcPct val="110000"/>
              </a:lnSpc>
              <a:spcBef>
                <a:spcPts val="0"/>
              </a:spcBef>
              <a:spcAft>
                <a:spcPts val="1200"/>
              </a:spcAft>
              <a:buClr>
                <a:srgbClr val="0A66C2"/>
              </a:buClr>
            </a:pPr>
            <a:r>
              <a:rPr lang="en-US" dirty="0">
                <a:solidFill>
                  <a:schemeClr val="accent6"/>
                </a:solidFill>
              </a:rPr>
              <a:t>“Primary data is that which is created or</a:t>
            </a:r>
          </a:p>
          <a:p>
            <a:pPr defTabSz="914263">
              <a:lnSpc>
                <a:spcPct val="110000"/>
              </a:lnSpc>
              <a:spcBef>
                <a:spcPts val="0"/>
              </a:spcBef>
              <a:spcAft>
                <a:spcPts val="1200"/>
              </a:spcAft>
              <a:buClr>
                <a:srgbClr val="0A66C2"/>
              </a:buClr>
            </a:pPr>
            <a:r>
              <a:rPr lang="en-US" dirty="0">
                <a:solidFill>
                  <a:schemeClr val="accent6"/>
                </a:solidFill>
              </a:rPr>
              <a:t>mutated as a </a:t>
            </a:r>
            <a:r>
              <a:rPr lang="en-US" sz="2999" b="1" u="sng" dirty="0">
                <a:solidFill>
                  <a:schemeClr val="accent6"/>
                </a:solidFill>
              </a:rPr>
              <a:t>direct</a:t>
            </a:r>
            <a:r>
              <a:rPr lang="en-US" dirty="0">
                <a:solidFill>
                  <a:schemeClr val="accent6"/>
                </a:solidFill>
              </a:rPr>
              <a:t> result of a user action.”</a:t>
            </a:r>
          </a:p>
        </p:txBody>
      </p:sp>
    </p:spTree>
    <p:extLst>
      <p:ext uri="{BB962C8B-B14F-4D97-AF65-F5344CB8AC3E}">
        <p14:creationId xmlns:p14="http://schemas.microsoft.com/office/powerpoint/2010/main" val="911802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523FB-8DE5-F3AA-7E6C-85E0BB9BF4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4C17CA-5205-72A7-F0A9-EEF2619B4BD2}"/>
              </a:ext>
            </a:extLst>
          </p:cNvPr>
          <p:cNvSpPr>
            <a:spLocks noGrp="1"/>
          </p:cNvSpPr>
          <p:nvPr>
            <p:ph type="title"/>
          </p:nvPr>
        </p:nvSpPr>
        <p:spPr/>
        <p:txBody>
          <a:bodyPr/>
          <a:lstStyle/>
          <a:p>
            <a:br>
              <a:rPr lang="en-US" dirty="0"/>
            </a:br>
            <a:r>
              <a:rPr lang="en-US" dirty="0"/>
              <a:t>Primary Data</a:t>
            </a:r>
            <a:br>
              <a:rPr lang="en-US" dirty="0"/>
            </a:br>
            <a:r>
              <a:rPr lang="en-US" dirty="0"/>
              <a:t>Use Cases</a:t>
            </a:r>
          </a:p>
        </p:txBody>
      </p:sp>
      <p:sp>
        <p:nvSpPr>
          <p:cNvPr id="3" name="Text Placeholder 2">
            <a:extLst>
              <a:ext uri="{FF2B5EF4-FFF2-40B4-BE49-F238E27FC236}">
                <a16:creationId xmlns:a16="http://schemas.microsoft.com/office/drawing/2014/main" id="{EED60899-06B9-C5D1-A6BE-E285CED21B3B}"/>
              </a:ext>
            </a:extLst>
          </p:cNvPr>
          <p:cNvSpPr>
            <a:spLocks noGrp="1"/>
          </p:cNvSpPr>
          <p:nvPr>
            <p:ph type="body" sz="quarter" idx="11"/>
          </p:nvPr>
        </p:nvSpPr>
        <p:spPr>
          <a:xfrm>
            <a:off x="6705520" y="674536"/>
            <a:ext cx="5418227" cy="5475954"/>
          </a:xfrm>
        </p:spPr>
        <p:txBody>
          <a:bodyPr anchor="ctr">
            <a:normAutofit/>
          </a:bodyPr>
          <a:lstStyle/>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User Profiles</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Blog Posts</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Messaging</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a:t>
            </a:r>
          </a:p>
        </p:txBody>
      </p:sp>
    </p:spTree>
    <p:extLst>
      <p:ext uri="{BB962C8B-B14F-4D97-AF65-F5344CB8AC3E}">
        <p14:creationId xmlns:p14="http://schemas.microsoft.com/office/powerpoint/2010/main" val="3763477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D1105-AD41-DE04-8C56-0A62FB650A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37C06-C860-A452-77D5-3F9D8CCAF121}"/>
              </a:ext>
            </a:extLst>
          </p:cNvPr>
          <p:cNvSpPr>
            <a:spLocks noGrp="1"/>
          </p:cNvSpPr>
          <p:nvPr>
            <p:ph type="title"/>
          </p:nvPr>
        </p:nvSpPr>
        <p:spPr/>
        <p:txBody>
          <a:bodyPr/>
          <a:lstStyle/>
          <a:p>
            <a:r>
              <a:rPr lang="en-US" dirty="0"/>
              <a:t>Derived Data</a:t>
            </a:r>
          </a:p>
        </p:txBody>
      </p:sp>
    </p:spTree>
    <p:extLst>
      <p:ext uri="{BB962C8B-B14F-4D97-AF65-F5344CB8AC3E}">
        <p14:creationId xmlns:p14="http://schemas.microsoft.com/office/powerpoint/2010/main" val="3107630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C58DD6-8B77-C247-9012-34CC3E03345A}"/>
              </a:ext>
            </a:extLst>
          </p:cNvPr>
          <p:cNvSpPr>
            <a:spLocks noGrp="1"/>
          </p:cNvSpPr>
          <p:nvPr>
            <p:ph type="title"/>
          </p:nvPr>
        </p:nvSpPr>
        <p:spPr/>
        <p:txBody>
          <a:bodyPr/>
          <a:lstStyle/>
          <a:p>
            <a:br>
              <a:rPr lang="en-US" dirty="0">
                <a:latin typeface="Community" panose="02000303040000020003" pitchFamily="2" charset="0"/>
              </a:rPr>
            </a:br>
            <a:r>
              <a:rPr lang="en-US" dirty="0">
                <a:latin typeface="Community" panose="02000303040000020003" pitchFamily="2" charset="0"/>
              </a:rPr>
              <a:t>Derived Data is…</a:t>
            </a:r>
          </a:p>
        </p:txBody>
      </p:sp>
      <p:sp>
        <p:nvSpPr>
          <p:cNvPr id="3" name="Text Placeholder 2">
            <a:extLst>
              <a:ext uri="{FF2B5EF4-FFF2-40B4-BE49-F238E27FC236}">
                <a16:creationId xmlns:a16="http://schemas.microsoft.com/office/drawing/2014/main" id="{5F72C704-46AF-6440-B361-A36264CC546F}"/>
              </a:ext>
            </a:extLst>
          </p:cNvPr>
          <p:cNvSpPr>
            <a:spLocks noGrp="1"/>
          </p:cNvSpPr>
          <p:nvPr>
            <p:ph type="body" sz="quarter" idx="11"/>
          </p:nvPr>
        </p:nvSpPr>
        <p:spPr>
          <a:xfrm>
            <a:off x="6705521" y="674536"/>
            <a:ext cx="4685691"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endParaRPr lang="en-US" dirty="0">
              <a:solidFill>
                <a:schemeClr val="accent6"/>
              </a:solidFill>
            </a:endParaRP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Processed</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Computed</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Reformatted</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Massaged</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Inferred</a:t>
            </a:r>
          </a:p>
          <a:p>
            <a:pPr marL="342831" indent="-342831" defTabSz="914263">
              <a:lnSpc>
                <a:spcPct val="110000"/>
              </a:lnSpc>
              <a:spcBef>
                <a:spcPts val="0"/>
              </a:spcBef>
              <a:spcAft>
                <a:spcPts val="1200"/>
              </a:spcAft>
              <a:buClr>
                <a:srgbClr val="0A66C2"/>
              </a:buClr>
              <a:buFont typeface="Arial" panose="020B0604020202020204" pitchFamily="34" charset="0"/>
              <a:buChar char="•"/>
            </a:pPr>
            <a:endParaRPr lang="en-US" dirty="0">
              <a:solidFill>
                <a:schemeClr val="accent6"/>
              </a:solidFill>
            </a:endParaRPr>
          </a:p>
        </p:txBody>
      </p:sp>
      <p:sp>
        <p:nvSpPr>
          <p:cNvPr id="2" name="Double Brace 1">
            <a:extLst>
              <a:ext uri="{FF2B5EF4-FFF2-40B4-BE49-F238E27FC236}">
                <a16:creationId xmlns:a16="http://schemas.microsoft.com/office/drawing/2014/main" id="{E116A14D-2FEF-3DC1-D8CE-488477670D64}"/>
              </a:ext>
            </a:extLst>
          </p:cNvPr>
          <p:cNvSpPr/>
          <p:nvPr/>
        </p:nvSpPr>
        <p:spPr>
          <a:xfrm>
            <a:off x="6096000" y="2038208"/>
            <a:ext cx="2876648" cy="2812576"/>
          </a:xfrm>
          <a:prstGeom prst="bracePair">
            <a:avLst/>
          </a:prstGeom>
          <a:ln w="76200">
            <a:solidFill>
              <a:schemeClr val="bg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900">
              <a:solidFill>
                <a:schemeClr val="bg2"/>
              </a:solidFill>
            </a:endParaRPr>
          </a:p>
        </p:txBody>
      </p:sp>
      <p:sp>
        <p:nvSpPr>
          <p:cNvPr id="5" name="Title 3">
            <a:extLst>
              <a:ext uri="{FF2B5EF4-FFF2-40B4-BE49-F238E27FC236}">
                <a16:creationId xmlns:a16="http://schemas.microsoft.com/office/drawing/2014/main" id="{F06423CE-F289-53D5-0534-C5D58B61BBC5}"/>
              </a:ext>
            </a:extLst>
          </p:cNvPr>
          <p:cNvSpPr txBox="1">
            <a:spLocks/>
          </p:cNvSpPr>
          <p:nvPr/>
        </p:nvSpPr>
        <p:spPr>
          <a:xfrm>
            <a:off x="9816898" y="2410007"/>
            <a:ext cx="2275023" cy="2037986"/>
          </a:xfrm>
          <a:prstGeom prst="rect">
            <a:avLst/>
          </a:prstGeom>
        </p:spPr>
        <p:txBody>
          <a:bodyPr vert="horz" lIns="0" tIns="22857" rIns="0" bIns="22857" rtlCol="0" anchor="ctr" anchorCtr="0">
            <a:normAutofit/>
          </a:bodyPr>
          <a:lstStyle>
            <a:lvl1pPr algn="l" defTabSz="1828800" rtl="0" eaLnBrk="1" latinLnBrk="0" hangingPunct="1">
              <a:lnSpc>
                <a:spcPct val="90000"/>
              </a:lnSpc>
              <a:spcBef>
                <a:spcPct val="0"/>
              </a:spcBef>
              <a:buNone/>
              <a:defRPr lang="en-US" sz="9600" kern="1200" baseline="0" smtClean="0">
                <a:solidFill>
                  <a:schemeClr val="accent2"/>
                </a:solidFill>
                <a:latin typeface="Community Light" panose="02000303040000020003" pitchFamily="2" charset="0"/>
                <a:ea typeface="+mn-ea"/>
                <a:cs typeface="+mn-cs"/>
              </a:defRPr>
            </a:lvl1pPr>
          </a:lstStyle>
          <a:p>
            <a:r>
              <a:rPr lang="en-US" sz="2400" dirty="0">
                <a:solidFill>
                  <a:schemeClr val="accent6"/>
                </a:solidFill>
              </a:rPr>
              <a:t>from other data.</a:t>
            </a:r>
          </a:p>
        </p:txBody>
      </p:sp>
    </p:spTree>
    <p:extLst>
      <p:ext uri="{BB962C8B-B14F-4D97-AF65-F5344CB8AC3E}">
        <p14:creationId xmlns:p14="http://schemas.microsoft.com/office/powerpoint/2010/main" val="4267067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C58DD6-8B77-C247-9012-34CC3E03345A}"/>
              </a:ext>
            </a:extLst>
          </p:cNvPr>
          <p:cNvSpPr>
            <a:spLocks noGrp="1"/>
          </p:cNvSpPr>
          <p:nvPr>
            <p:ph type="title"/>
          </p:nvPr>
        </p:nvSpPr>
        <p:spPr>
          <a:xfrm>
            <a:off x="1103352" y="2386212"/>
            <a:ext cx="6501803" cy="2037986"/>
          </a:xfrm>
        </p:spPr>
        <p:txBody>
          <a:bodyPr/>
          <a:lstStyle/>
          <a:p>
            <a:br>
              <a:rPr lang="en-US" dirty="0"/>
            </a:br>
            <a:r>
              <a:rPr lang="en-US" dirty="0"/>
              <a:t>Derived Data is </a:t>
            </a:r>
            <a:br>
              <a:rPr lang="en-US" dirty="0"/>
            </a:br>
            <a:r>
              <a:rPr lang="en-US" dirty="0"/>
              <a:t>Indirect</a:t>
            </a:r>
          </a:p>
        </p:txBody>
      </p:sp>
      <p:sp>
        <p:nvSpPr>
          <p:cNvPr id="2" name="Text Placeholder 2">
            <a:extLst>
              <a:ext uri="{FF2B5EF4-FFF2-40B4-BE49-F238E27FC236}">
                <a16:creationId xmlns:a16="http://schemas.microsoft.com/office/drawing/2014/main" id="{4D41655D-4379-2F15-1FC1-D56D5D005FC0}"/>
              </a:ext>
            </a:extLst>
          </p:cNvPr>
          <p:cNvSpPr>
            <a:spLocks noGrp="1"/>
          </p:cNvSpPr>
          <p:nvPr>
            <p:ph type="body" sz="quarter" idx="11"/>
          </p:nvPr>
        </p:nvSpPr>
        <p:spPr>
          <a:xfrm>
            <a:off x="6705521" y="674536"/>
            <a:ext cx="4685691" cy="5475954"/>
          </a:xfrm>
        </p:spPr>
        <p:txBody>
          <a:bodyPr anchor="ctr">
            <a:normAutofit/>
          </a:bodyPr>
          <a:lstStyle/>
          <a:p>
            <a:pPr defTabSz="914263">
              <a:lnSpc>
                <a:spcPct val="110000"/>
              </a:lnSpc>
              <a:spcBef>
                <a:spcPts val="0"/>
              </a:spcBef>
              <a:spcAft>
                <a:spcPts val="1200"/>
              </a:spcAft>
              <a:buClr>
                <a:srgbClr val="0A66C2"/>
              </a:buClr>
            </a:pPr>
            <a:r>
              <a:rPr lang="en-US" dirty="0">
                <a:solidFill>
                  <a:schemeClr val="accent6"/>
                </a:solidFill>
              </a:rPr>
              <a:t>Usually comes from:</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Batch processing</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Stream processing</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Or both</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Lambda Architecture</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Kappa Architecture</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a:t>
            </a:r>
          </a:p>
        </p:txBody>
      </p:sp>
    </p:spTree>
    <p:extLst>
      <p:ext uri="{BB962C8B-B14F-4D97-AF65-F5344CB8AC3E}">
        <p14:creationId xmlns:p14="http://schemas.microsoft.com/office/powerpoint/2010/main" val="2539198457"/>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C3C21-628D-B83A-8BEE-F10DB169C2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065E468-0957-73B5-AA79-ADF320B5CD81}"/>
              </a:ext>
            </a:extLst>
          </p:cNvPr>
          <p:cNvSpPr>
            <a:spLocks noGrp="1"/>
          </p:cNvSpPr>
          <p:nvPr>
            <p:ph type="title"/>
          </p:nvPr>
        </p:nvSpPr>
        <p:spPr>
          <a:xfrm>
            <a:off x="1103352" y="2386212"/>
            <a:ext cx="6501803" cy="2037986"/>
          </a:xfrm>
        </p:spPr>
        <p:txBody>
          <a:bodyPr/>
          <a:lstStyle/>
          <a:p>
            <a:br>
              <a:rPr lang="en-US" dirty="0"/>
            </a:br>
            <a:r>
              <a:rPr lang="en-US" dirty="0"/>
              <a:t>Derived Data </a:t>
            </a:r>
            <a:br>
              <a:rPr lang="en-US" dirty="0"/>
            </a:br>
            <a:r>
              <a:rPr lang="en-US" dirty="0"/>
              <a:t>Use Cases</a:t>
            </a:r>
          </a:p>
        </p:txBody>
      </p:sp>
      <p:sp>
        <p:nvSpPr>
          <p:cNvPr id="2" name="Text Placeholder 2">
            <a:extLst>
              <a:ext uri="{FF2B5EF4-FFF2-40B4-BE49-F238E27FC236}">
                <a16:creationId xmlns:a16="http://schemas.microsoft.com/office/drawing/2014/main" id="{2CDE576F-E2D2-E46D-04F1-7B3964C24EE7}"/>
              </a:ext>
            </a:extLst>
          </p:cNvPr>
          <p:cNvSpPr>
            <a:spLocks noGrp="1"/>
          </p:cNvSpPr>
          <p:nvPr>
            <p:ph type="body" sz="quarter" idx="11"/>
          </p:nvPr>
        </p:nvSpPr>
        <p:spPr>
          <a:xfrm>
            <a:off x="6705521" y="674536"/>
            <a:ext cx="4685691"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OLAP</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Search</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ML Features</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a:t>
            </a:r>
          </a:p>
        </p:txBody>
      </p:sp>
    </p:spTree>
    <p:extLst>
      <p:ext uri="{BB962C8B-B14F-4D97-AF65-F5344CB8AC3E}">
        <p14:creationId xmlns:p14="http://schemas.microsoft.com/office/powerpoint/2010/main" val="1832969392"/>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EAF4-1883-0B7B-CA40-1DB293305D5C}"/>
              </a:ext>
            </a:extLst>
          </p:cNvPr>
          <p:cNvSpPr>
            <a:spLocks noGrp="1"/>
          </p:cNvSpPr>
          <p:nvPr>
            <p:ph type="title"/>
          </p:nvPr>
        </p:nvSpPr>
        <p:spPr>
          <a:xfrm>
            <a:off x="734123" y="2829698"/>
            <a:ext cx="9758230" cy="782052"/>
          </a:xfrm>
        </p:spPr>
        <p:txBody>
          <a:bodyPr/>
          <a:lstStyle/>
          <a:p>
            <a:r>
              <a:rPr lang="en-US" sz="5400" dirty="0"/>
              <a:t>What is Derived Data?</a:t>
            </a:r>
            <a:r>
              <a:rPr lang="en-US" dirty="0"/>
              <a:t> </a:t>
            </a:r>
            <a:br>
              <a:rPr lang="en-US" dirty="0"/>
            </a:br>
            <a:r>
              <a:rPr lang="en-US" sz="4800" dirty="0"/>
              <a:t>(And Do You Have Any?)</a:t>
            </a:r>
            <a:endParaRPr lang="en-US" dirty="0"/>
          </a:p>
        </p:txBody>
      </p:sp>
      <p:sp>
        <p:nvSpPr>
          <p:cNvPr id="3" name="Text Placeholder 2">
            <a:extLst>
              <a:ext uri="{FF2B5EF4-FFF2-40B4-BE49-F238E27FC236}">
                <a16:creationId xmlns:a16="http://schemas.microsoft.com/office/drawing/2014/main" id="{7BA3EA0F-3281-143F-96DF-8B54D47AE4FA}"/>
              </a:ext>
            </a:extLst>
          </p:cNvPr>
          <p:cNvSpPr>
            <a:spLocks noGrp="1"/>
          </p:cNvSpPr>
          <p:nvPr>
            <p:ph type="body" sz="quarter" idx="11"/>
          </p:nvPr>
        </p:nvSpPr>
        <p:spPr/>
        <p:txBody>
          <a:bodyPr/>
          <a:lstStyle/>
          <a:p>
            <a:r>
              <a:rPr lang="en-US" dirty="0"/>
              <a:t>QCon London</a:t>
            </a:r>
          </a:p>
        </p:txBody>
      </p:sp>
      <p:sp>
        <p:nvSpPr>
          <p:cNvPr id="4" name="Title 1">
            <a:extLst>
              <a:ext uri="{FF2B5EF4-FFF2-40B4-BE49-F238E27FC236}">
                <a16:creationId xmlns:a16="http://schemas.microsoft.com/office/drawing/2014/main" id="{A099258E-F2E7-7BF1-B15B-582880CA6B9A}"/>
              </a:ext>
            </a:extLst>
          </p:cNvPr>
          <p:cNvSpPr txBox="1">
            <a:spLocks/>
          </p:cNvSpPr>
          <p:nvPr/>
        </p:nvSpPr>
        <p:spPr>
          <a:xfrm>
            <a:off x="723913" y="762000"/>
            <a:ext cx="10667298" cy="445111"/>
          </a:xfrm>
          <a:prstGeom prst="rect">
            <a:avLst/>
          </a:prstGeom>
          <a:noFill/>
        </p:spPr>
        <p:txBody>
          <a:bodyPr vert="horz" lIns="0" tIns="45720" rIns="0" bIns="45720" rtlCol="0" anchor="b" anchorCtr="0">
            <a:normAutofit fontScale="97500"/>
          </a:bodyPr>
          <a:lstStyle>
            <a:lvl1pPr algn="l" defTabSz="914400" rtl="0" eaLnBrk="1" latinLnBrk="0" hangingPunct="1">
              <a:lnSpc>
                <a:spcPct val="90000"/>
              </a:lnSpc>
              <a:spcBef>
                <a:spcPct val="0"/>
              </a:spcBef>
              <a:buNone/>
              <a:defRPr lang="en-US" sz="5750" kern="1200" baseline="0">
                <a:solidFill>
                  <a:schemeClr val="accent2"/>
                </a:solidFill>
                <a:latin typeface="+mj-lt"/>
                <a:ea typeface="+mn-ea"/>
                <a:cs typeface="+mn-cs"/>
              </a:defRPr>
            </a:lvl1p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C4345"/>
                </a:solidFill>
                <a:effectLst/>
                <a:uLnTx/>
                <a:uFillTx/>
                <a:latin typeface="Community Light"/>
                <a:ea typeface="+mn-ea"/>
                <a:cs typeface="+mn-cs"/>
              </a:rPr>
              <a:t>Learn More in this Previous Talk…</a:t>
            </a:r>
          </a:p>
        </p:txBody>
      </p:sp>
    </p:spTree>
    <p:extLst>
      <p:ext uri="{BB962C8B-B14F-4D97-AF65-F5344CB8AC3E}">
        <p14:creationId xmlns:p14="http://schemas.microsoft.com/office/powerpoint/2010/main" val="2899291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99589-8F0B-F9BF-3916-FD2BE8DE02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BDA29-9251-9FDA-943D-C91A2023D60E}"/>
              </a:ext>
            </a:extLst>
          </p:cNvPr>
          <p:cNvSpPr>
            <a:spLocks noGrp="1"/>
          </p:cNvSpPr>
          <p:nvPr>
            <p:ph type="title"/>
          </p:nvPr>
        </p:nvSpPr>
        <p:spPr/>
        <p:txBody>
          <a:bodyPr>
            <a:normAutofit fontScale="90000"/>
          </a:bodyPr>
          <a:lstStyle/>
          <a:p>
            <a:r>
              <a:rPr lang="en-US" dirty="0">
                <a:solidFill>
                  <a:schemeClr val="accent1"/>
                </a:solidFill>
              </a:rPr>
              <a:t>Lambda Architecture</a:t>
            </a:r>
          </a:p>
        </p:txBody>
      </p:sp>
      <p:sp>
        <p:nvSpPr>
          <p:cNvPr id="3" name="Text Placeholder 2">
            <a:extLst>
              <a:ext uri="{FF2B5EF4-FFF2-40B4-BE49-F238E27FC236}">
                <a16:creationId xmlns:a16="http://schemas.microsoft.com/office/drawing/2014/main" id="{FF076381-EAC2-FDE7-9CCD-DFAF2A88A70A}"/>
              </a:ext>
            </a:extLst>
          </p:cNvPr>
          <p:cNvSpPr>
            <a:spLocks noGrp="1"/>
          </p:cNvSpPr>
          <p:nvPr>
            <p:ph type="body" sz="quarter" idx="11"/>
          </p:nvPr>
        </p:nvSpPr>
        <p:spPr/>
        <p:txBody>
          <a:bodyPr>
            <a:normAutofit/>
          </a:bodyPr>
          <a:lstStyle/>
          <a:p>
            <a:r>
              <a:rPr lang="en-US" dirty="0"/>
              <a:t>In a Nutshell</a:t>
            </a:r>
          </a:p>
        </p:txBody>
      </p:sp>
      <p:cxnSp>
        <p:nvCxnSpPr>
          <p:cNvPr id="68" name="Curved Connector 67">
            <a:extLst>
              <a:ext uri="{FF2B5EF4-FFF2-40B4-BE49-F238E27FC236}">
                <a16:creationId xmlns:a16="http://schemas.microsoft.com/office/drawing/2014/main" id="{552B9A0B-8A81-90F3-B6BA-D35C70AFA7A1}"/>
              </a:ext>
            </a:extLst>
          </p:cNvPr>
          <p:cNvCxnSpPr>
            <a:cxnSpLocks/>
            <a:stCxn id="90" idx="3"/>
          </p:cNvCxnSpPr>
          <p:nvPr/>
        </p:nvCxnSpPr>
        <p:spPr>
          <a:xfrm flipV="1">
            <a:off x="2619456" y="3643397"/>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90" name="Google Shape;345;p34">
            <a:extLst>
              <a:ext uri="{FF2B5EF4-FFF2-40B4-BE49-F238E27FC236}">
                <a16:creationId xmlns:a16="http://schemas.microsoft.com/office/drawing/2014/main" id="{5A24D596-0D84-1B1C-CE4C-090C4ED35542}"/>
              </a:ext>
            </a:extLst>
          </p:cNvPr>
          <p:cNvSpPr/>
          <p:nvPr/>
        </p:nvSpPr>
        <p:spPr>
          <a:xfrm>
            <a:off x="763045" y="3039580"/>
            <a:ext cx="1856411" cy="1208451"/>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a:t>
            </a:r>
            <a:endParaRPr lang="es-ES">
              <a:latin typeface="Community Light"/>
              <a:cs typeface="Arial"/>
            </a:endParaRPr>
          </a:p>
          <a:p>
            <a:pPr algn="ctr"/>
            <a:r>
              <a:rPr lang="en-US" sz="1600">
                <a:latin typeface="Arial"/>
                <a:cs typeface="Arial"/>
              </a:rPr>
              <a:t>Data Source</a:t>
            </a:r>
            <a:endParaRPr lang="es-ES"/>
          </a:p>
        </p:txBody>
      </p:sp>
      <p:cxnSp>
        <p:nvCxnSpPr>
          <p:cNvPr id="94" name="Curved Connector 93">
            <a:extLst>
              <a:ext uri="{FF2B5EF4-FFF2-40B4-BE49-F238E27FC236}">
                <a16:creationId xmlns:a16="http://schemas.microsoft.com/office/drawing/2014/main" id="{09371CE8-288E-A6CA-5C3A-1630482DD83B}"/>
              </a:ext>
            </a:extLst>
          </p:cNvPr>
          <p:cNvCxnSpPr>
            <a:cxnSpLocks/>
            <a:stCxn id="7" idx="4"/>
            <a:endCxn id="18" idx="1"/>
          </p:cNvCxnSpPr>
          <p:nvPr/>
        </p:nvCxnSpPr>
        <p:spPr>
          <a:xfrm>
            <a:off x="5112910" y="3643841"/>
            <a:ext cx="1329231" cy="921698"/>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sp>
        <p:nvSpPr>
          <p:cNvPr id="4" name="TextBox 3">
            <a:extLst>
              <a:ext uri="{FF2B5EF4-FFF2-40B4-BE49-F238E27FC236}">
                <a16:creationId xmlns:a16="http://schemas.microsoft.com/office/drawing/2014/main" id="{E3AA7492-18B4-5493-B0DA-6D96ABFF31C2}"/>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8" name="Google Shape;322;p33">
            <a:extLst>
              <a:ext uri="{FF2B5EF4-FFF2-40B4-BE49-F238E27FC236}">
                <a16:creationId xmlns:a16="http://schemas.microsoft.com/office/drawing/2014/main" id="{39A6AB9B-C335-0BAE-FDA6-DD2535972353}"/>
              </a:ext>
            </a:extLst>
          </p:cNvPr>
          <p:cNvSpPr/>
          <p:nvPr/>
        </p:nvSpPr>
        <p:spPr>
          <a:xfrm>
            <a:off x="6442141" y="3961312"/>
            <a:ext cx="1708293" cy="1208453"/>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Application</a:t>
            </a:r>
            <a:endParaRPr sz="1600" dirty="0">
              <a:latin typeface="Arial" panose="020B0604020202020204" pitchFamily="34" charset="0"/>
              <a:cs typeface="Arial" panose="020B0604020202020204" pitchFamily="34" charset="0"/>
            </a:endParaRPr>
          </a:p>
        </p:txBody>
      </p:sp>
      <p:sp>
        <p:nvSpPr>
          <p:cNvPr id="6" name="Google Shape;322;p33">
            <a:extLst>
              <a:ext uri="{FF2B5EF4-FFF2-40B4-BE49-F238E27FC236}">
                <a16:creationId xmlns:a16="http://schemas.microsoft.com/office/drawing/2014/main" id="{CB6A2CC0-E4A3-A6AC-ACE5-6AAECA3475B0}"/>
              </a:ext>
            </a:extLst>
          </p:cNvPr>
          <p:cNvSpPr/>
          <p:nvPr/>
        </p:nvSpPr>
        <p:spPr>
          <a:xfrm>
            <a:off x="771289" y="4951345"/>
            <a:ext cx="1848167"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Batch</a:t>
            </a:r>
          </a:p>
          <a:p>
            <a:pPr algn="ctr"/>
            <a:r>
              <a:rPr lang="en-US" sz="1600" dirty="0">
                <a:latin typeface="Arial" panose="020B0604020202020204" pitchFamily="34" charset="0"/>
                <a:cs typeface="Arial" panose="020B0604020202020204" pitchFamily="34" charset="0"/>
              </a:rPr>
              <a:t>Data Source</a:t>
            </a:r>
            <a:endParaRPr sz="1600" dirty="0">
              <a:latin typeface="Arial" panose="020B0604020202020204" pitchFamily="34" charset="0"/>
              <a:cs typeface="Arial" panose="020B0604020202020204" pitchFamily="34" charset="0"/>
            </a:endParaRPr>
          </a:p>
        </p:txBody>
      </p:sp>
      <p:sp>
        <p:nvSpPr>
          <p:cNvPr id="7" name="Google Shape;355;p34">
            <a:extLst>
              <a:ext uri="{FF2B5EF4-FFF2-40B4-BE49-F238E27FC236}">
                <a16:creationId xmlns:a16="http://schemas.microsoft.com/office/drawing/2014/main" id="{88C1EF66-1EB0-EA19-8212-D0BDA9E0980B}"/>
              </a:ext>
            </a:extLst>
          </p:cNvPr>
          <p:cNvSpPr/>
          <p:nvPr/>
        </p:nvSpPr>
        <p:spPr>
          <a:xfrm>
            <a:off x="3404620" y="3039651"/>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Real-Time Database</a:t>
            </a:r>
          </a:p>
        </p:txBody>
      </p:sp>
      <p:cxnSp>
        <p:nvCxnSpPr>
          <p:cNvPr id="8" name="Curved Connector 7">
            <a:extLst>
              <a:ext uri="{FF2B5EF4-FFF2-40B4-BE49-F238E27FC236}">
                <a16:creationId xmlns:a16="http://schemas.microsoft.com/office/drawing/2014/main" id="{F6E247E4-7664-BA07-372C-9AB4A04E13AB}"/>
              </a:ext>
            </a:extLst>
          </p:cNvPr>
          <p:cNvCxnSpPr>
            <a:cxnSpLocks/>
          </p:cNvCxnSpPr>
          <p:nvPr/>
        </p:nvCxnSpPr>
        <p:spPr>
          <a:xfrm flipV="1">
            <a:off x="2619456" y="5555091"/>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9" name="Google Shape;355;p34">
            <a:extLst>
              <a:ext uri="{FF2B5EF4-FFF2-40B4-BE49-F238E27FC236}">
                <a16:creationId xmlns:a16="http://schemas.microsoft.com/office/drawing/2014/main" id="{0437AEAF-49F1-C154-B0BE-68BCD3922261}"/>
              </a:ext>
            </a:extLst>
          </p:cNvPr>
          <p:cNvSpPr/>
          <p:nvPr/>
        </p:nvSpPr>
        <p:spPr>
          <a:xfrm>
            <a:off x="3404620" y="4951345"/>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Batch</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 Database</a:t>
            </a:r>
          </a:p>
        </p:txBody>
      </p:sp>
      <p:cxnSp>
        <p:nvCxnSpPr>
          <p:cNvPr id="10" name="Curved Connector 9">
            <a:extLst>
              <a:ext uri="{FF2B5EF4-FFF2-40B4-BE49-F238E27FC236}">
                <a16:creationId xmlns:a16="http://schemas.microsoft.com/office/drawing/2014/main" id="{143FBCDD-C1B0-4D66-CEA8-FEDF0F141BBE}"/>
              </a:ext>
            </a:extLst>
          </p:cNvPr>
          <p:cNvCxnSpPr>
            <a:cxnSpLocks/>
            <a:stCxn id="9" idx="4"/>
            <a:endCxn id="18" idx="1"/>
          </p:cNvCxnSpPr>
          <p:nvPr/>
        </p:nvCxnSpPr>
        <p:spPr>
          <a:xfrm flipV="1">
            <a:off x="5112910" y="4565539"/>
            <a:ext cx="1329231" cy="989996"/>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FD53B896-F91F-F8E4-5658-05DA546F0EA6}"/>
              </a:ext>
            </a:extLst>
          </p:cNvPr>
          <p:cNvSpPr txBox="1"/>
          <p:nvPr/>
        </p:nvSpPr>
        <p:spPr>
          <a:xfrm>
            <a:off x="6054404" y="3517269"/>
            <a:ext cx="2580466" cy="342145"/>
          </a:xfrm>
          <a:prstGeom prst="rect">
            <a:avLst/>
          </a:prstGeom>
          <a:noFill/>
        </p:spPr>
        <p:txBody>
          <a:bodyPr wrap="square">
            <a:spAutoFit/>
          </a:bodyPr>
          <a:lstStyle/>
          <a:p>
            <a:pPr algn="ctr" defTabSz="914263">
              <a:lnSpc>
                <a:spcPct val="110000"/>
              </a:lnSpc>
              <a:spcBef>
                <a:spcPts val="0"/>
              </a:spcBef>
              <a:spcAft>
                <a:spcPts val="1200"/>
              </a:spcAft>
              <a:buClr>
                <a:srgbClr val="0A66C2"/>
              </a:buClr>
            </a:pPr>
            <a:r>
              <a:rPr lang="en-US" sz="1600" i="1" dirty="0">
                <a:latin typeface="Arial" panose="020B0604020202020204" pitchFamily="34" charset="0"/>
                <a:cs typeface="Arial" panose="020B0604020202020204" pitchFamily="34" charset="0"/>
              </a:rPr>
              <a:t>Read-time reconciliation</a:t>
            </a:r>
          </a:p>
        </p:txBody>
      </p:sp>
    </p:spTree>
    <p:extLst>
      <p:ext uri="{BB962C8B-B14F-4D97-AF65-F5344CB8AC3E}">
        <p14:creationId xmlns:p14="http://schemas.microsoft.com/office/powerpoint/2010/main" val="303472027"/>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D5825-17BE-85A7-F43D-1B317B5CB4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B68A4C-76DA-7526-3B13-EC6077E9829D}"/>
              </a:ext>
            </a:extLst>
          </p:cNvPr>
          <p:cNvSpPr>
            <a:spLocks noGrp="1"/>
          </p:cNvSpPr>
          <p:nvPr>
            <p:ph type="title"/>
          </p:nvPr>
        </p:nvSpPr>
        <p:spPr/>
        <p:txBody>
          <a:bodyPr>
            <a:normAutofit fontScale="90000"/>
          </a:bodyPr>
          <a:lstStyle/>
          <a:p>
            <a:r>
              <a:rPr lang="en-US" dirty="0">
                <a:solidFill>
                  <a:schemeClr val="accent1"/>
                </a:solidFill>
              </a:rPr>
              <a:t>Lambda Architecture</a:t>
            </a:r>
          </a:p>
        </p:txBody>
      </p:sp>
      <p:sp>
        <p:nvSpPr>
          <p:cNvPr id="3" name="Text Placeholder 2">
            <a:extLst>
              <a:ext uri="{FF2B5EF4-FFF2-40B4-BE49-F238E27FC236}">
                <a16:creationId xmlns:a16="http://schemas.microsoft.com/office/drawing/2014/main" id="{0EFD288F-E86D-AE3E-407C-D070307C9515}"/>
              </a:ext>
            </a:extLst>
          </p:cNvPr>
          <p:cNvSpPr>
            <a:spLocks noGrp="1"/>
          </p:cNvSpPr>
          <p:nvPr>
            <p:ph type="body" sz="quarter" idx="11"/>
          </p:nvPr>
        </p:nvSpPr>
        <p:spPr/>
        <p:txBody>
          <a:bodyPr>
            <a:normAutofit/>
          </a:bodyPr>
          <a:lstStyle/>
          <a:p>
            <a:r>
              <a:rPr lang="en-US" dirty="0"/>
              <a:t>Downside</a:t>
            </a:r>
          </a:p>
        </p:txBody>
      </p:sp>
      <p:cxnSp>
        <p:nvCxnSpPr>
          <p:cNvPr id="68" name="Curved Connector 67">
            <a:extLst>
              <a:ext uri="{FF2B5EF4-FFF2-40B4-BE49-F238E27FC236}">
                <a16:creationId xmlns:a16="http://schemas.microsoft.com/office/drawing/2014/main" id="{4157F18D-7E6B-8F3D-76C5-43BD502F3447}"/>
              </a:ext>
            </a:extLst>
          </p:cNvPr>
          <p:cNvCxnSpPr>
            <a:cxnSpLocks/>
            <a:stCxn id="90" idx="3"/>
          </p:cNvCxnSpPr>
          <p:nvPr/>
        </p:nvCxnSpPr>
        <p:spPr>
          <a:xfrm flipV="1">
            <a:off x="2619456" y="3643397"/>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90" name="Google Shape;345;p34">
            <a:extLst>
              <a:ext uri="{FF2B5EF4-FFF2-40B4-BE49-F238E27FC236}">
                <a16:creationId xmlns:a16="http://schemas.microsoft.com/office/drawing/2014/main" id="{15558E67-0FED-4EC9-F813-0936F32ED6DE}"/>
              </a:ext>
            </a:extLst>
          </p:cNvPr>
          <p:cNvSpPr/>
          <p:nvPr/>
        </p:nvSpPr>
        <p:spPr>
          <a:xfrm>
            <a:off x="763045" y="3039580"/>
            <a:ext cx="1856411" cy="1208451"/>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a:t>
            </a:r>
            <a:endParaRPr lang="es-ES">
              <a:latin typeface="Community Light"/>
              <a:cs typeface="Arial"/>
            </a:endParaRPr>
          </a:p>
          <a:p>
            <a:pPr algn="ctr"/>
            <a:r>
              <a:rPr lang="en-US" sz="1600">
                <a:latin typeface="Arial"/>
                <a:cs typeface="Arial"/>
              </a:rPr>
              <a:t>Data Source</a:t>
            </a:r>
            <a:endParaRPr lang="es-ES"/>
          </a:p>
        </p:txBody>
      </p:sp>
      <p:cxnSp>
        <p:nvCxnSpPr>
          <p:cNvPr id="94" name="Curved Connector 93">
            <a:extLst>
              <a:ext uri="{FF2B5EF4-FFF2-40B4-BE49-F238E27FC236}">
                <a16:creationId xmlns:a16="http://schemas.microsoft.com/office/drawing/2014/main" id="{F04899F2-E28E-F29D-18EF-EB7FBA136CDF}"/>
              </a:ext>
            </a:extLst>
          </p:cNvPr>
          <p:cNvCxnSpPr>
            <a:cxnSpLocks/>
            <a:stCxn id="7" idx="4"/>
            <a:endCxn id="18" idx="1"/>
          </p:cNvCxnSpPr>
          <p:nvPr/>
        </p:nvCxnSpPr>
        <p:spPr>
          <a:xfrm>
            <a:off x="5112910" y="3643841"/>
            <a:ext cx="1329231" cy="921698"/>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sp>
        <p:nvSpPr>
          <p:cNvPr id="4" name="TextBox 3">
            <a:extLst>
              <a:ext uri="{FF2B5EF4-FFF2-40B4-BE49-F238E27FC236}">
                <a16:creationId xmlns:a16="http://schemas.microsoft.com/office/drawing/2014/main" id="{773B1D25-D4CE-B17C-538D-AC161B1EFEBA}"/>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8" name="Google Shape;322;p33">
            <a:extLst>
              <a:ext uri="{FF2B5EF4-FFF2-40B4-BE49-F238E27FC236}">
                <a16:creationId xmlns:a16="http://schemas.microsoft.com/office/drawing/2014/main" id="{B462E790-5853-7405-1DB8-22B0D84A4A84}"/>
              </a:ext>
            </a:extLst>
          </p:cNvPr>
          <p:cNvSpPr/>
          <p:nvPr/>
        </p:nvSpPr>
        <p:spPr>
          <a:xfrm>
            <a:off x="6442141" y="3961312"/>
            <a:ext cx="1708293" cy="1208453"/>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Application</a:t>
            </a:r>
            <a:endParaRPr sz="1600" dirty="0">
              <a:latin typeface="Arial" panose="020B0604020202020204" pitchFamily="34" charset="0"/>
              <a:cs typeface="Arial" panose="020B0604020202020204" pitchFamily="34" charset="0"/>
            </a:endParaRPr>
          </a:p>
        </p:txBody>
      </p:sp>
      <p:sp>
        <p:nvSpPr>
          <p:cNvPr id="6" name="Google Shape;322;p33">
            <a:extLst>
              <a:ext uri="{FF2B5EF4-FFF2-40B4-BE49-F238E27FC236}">
                <a16:creationId xmlns:a16="http://schemas.microsoft.com/office/drawing/2014/main" id="{95AA44C2-D9E6-F998-CB45-D21F44BDFA8D}"/>
              </a:ext>
            </a:extLst>
          </p:cNvPr>
          <p:cNvSpPr/>
          <p:nvPr/>
        </p:nvSpPr>
        <p:spPr>
          <a:xfrm>
            <a:off x="771289" y="4951345"/>
            <a:ext cx="1848167"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Batch</a:t>
            </a:r>
          </a:p>
          <a:p>
            <a:pPr algn="ctr"/>
            <a:r>
              <a:rPr lang="en-US" sz="1600" dirty="0">
                <a:latin typeface="Arial" panose="020B0604020202020204" pitchFamily="34" charset="0"/>
                <a:cs typeface="Arial" panose="020B0604020202020204" pitchFamily="34" charset="0"/>
              </a:rPr>
              <a:t>Data Source</a:t>
            </a:r>
            <a:endParaRPr sz="1600" dirty="0">
              <a:latin typeface="Arial" panose="020B0604020202020204" pitchFamily="34" charset="0"/>
              <a:cs typeface="Arial" panose="020B0604020202020204" pitchFamily="34" charset="0"/>
            </a:endParaRPr>
          </a:p>
        </p:txBody>
      </p:sp>
      <p:sp>
        <p:nvSpPr>
          <p:cNvPr id="7" name="Google Shape;355;p34">
            <a:extLst>
              <a:ext uri="{FF2B5EF4-FFF2-40B4-BE49-F238E27FC236}">
                <a16:creationId xmlns:a16="http://schemas.microsoft.com/office/drawing/2014/main" id="{2250350D-BB60-28AE-AAD4-DC052130C81A}"/>
              </a:ext>
            </a:extLst>
          </p:cNvPr>
          <p:cNvSpPr/>
          <p:nvPr/>
        </p:nvSpPr>
        <p:spPr>
          <a:xfrm>
            <a:off x="3404620" y="3039651"/>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Real-Time Database</a:t>
            </a:r>
          </a:p>
        </p:txBody>
      </p:sp>
      <p:cxnSp>
        <p:nvCxnSpPr>
          <p:cNvPr id="8" name="Curved Connector 7">
            <a:extLst>
              <a:ext uri="{FF2B5EF4-FFF2-40B4-BE49-F238E27FC236}">
                <a16:creationId xmlns:a16="http://schemas.microsoft.com/office/drawing/2014/main" id="{5DBDC89B-6E16-D5D0-7720-26962D14AFB8}"/>
              </a:ext>
            </a:extLst>
          </p:cNvPr>
          <p:cNvCxnSpPr>
            <a:cxnSpLocks/>
          </p:cNvCxnSpPr>
          <p:nvPr/>
        </p:nvCxnSpPr>
        <p:spPr>
          <a:xfrm flipV="1">
            <a:off x="2619456" y="5555091"/>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9" name="Google Shape;355;p34">
            <a:extLst>
              <a:ext uri="{FF2B5EF4-FFF2-40B4-BE49-F238E27FC236}">
                <a16:creationId xmlns:a16="http://schemas.microsoft.com/office/drawing/2014/main" id="{6F918DEA-8E10-AB8A-A935-A5A3EAEFD20E}"/>
              </a:ext>
            </a:extLst>
          </p:cNvPr>
          <p:cNvSpPr/>
          <p:nvPr/>
        </p:nvSpPr>
        <p:spPr>
          <a:xfrm>
            <a:off x="3404620" y="4951345"/>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Batch</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 Database</a:t>
            </a:r>
          </a:p>
        </p:txBody>
      </p:sp>
      <p:cxnSp>
        <p:nvCxnSpPr>
          <p:cNvPr id="10" name="Curved Connector 9">
            <a:extLst>
              <a:ext uri="{FF2B5EF4-FFF2-40B4-BE49-F238E27FC236}">
                <a16:creationId xmlns:a16="http://schemas.microsoft.com/office/drawing/2014/main" id="{A5B2BFA9-96F8-9433-9368-295343C896D9}"/>
              </a:ext>
            </a:extLst>
          </p:cNvPr>
          <p:cNvCxnSpPr>
            <a:cxnSpLocks/>
            <a:stCxn id="9" idx="4"/>
            <a:endCxn id="18" idx="1"/>
          </p:cNvCxnSpPr>
          <p:nvPr/>
        </p:nvCxnSpPr>
        <p:spPr>
          <a:xfrm flipV="1">
            <a:off x="5112910" y="4565539"/>
            <a:ext cx="1329231" cy="989996"/>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sp>
        <p:nvSpPr>
          <p:cNvPr id="5" name="Text Placeholder 2">
            <a:extLst>
              <a:ext uri="{FF2B5EF4-FFF2-40B4-BE49-F238E27FC236}">
                <a16:creationId xmlns:a16="http://schemas.microsoft.com/office/drawing/2014/main" id="{5149A352-DAD7-A961-4EFD-BF7377EFA0AE}"/>
              </a:ext>
            </a:extLst>
          </p:cNvPr>
          <p:cNvSpPr txBox="1">
            <a:spLocks/>
          </p:cNvSpPr>
          <p:nvPr/>
        </p:nvSpPr>
        <p:spPr>
          <a:xfrm>
            <a:off x="9445298" y="693619"/>
            <a:ext cx="2580466" cy="5475954"/>
          </a:xfrm>
          <a:prstGeom prst="rect">
            <a:avLst/>
          </a:prstGeom>
          <a:noFill/>
        </p:spPr>
        <p:txBody>
          <a:bodyPr vert="horz" lIns="109728" tIns="45720" rIns="0" bIns="45720" rtlCol="0" anchor="ctr">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endParaRPr lang="en-US" dirty="0"/>
          </a:p>
          <a:p>
            <a:pPr defTabSz="914263">
              <a:lnSpc>
                <a:spcPct val="110000"/>
              </a:lnSpc>
              <a:spcBef>
                <a:spcPts val="0"/>
              </a:spcBef>
              <a:spcAft>
                <a:spcPts val="1200"/>
              </a:spcAft>
              <a:buClr>
                <a:srgbClr val="0A66C2"/>
              </a:buClr>
            </a:pPr>
            <a:endParaRPr lang="en-US" dirty="0"/>
          </a:p>
          <a:p>
            <a:pPr defTabSz="914263">
              <a:lnSpc>
                <a:spcPct val="110000"/>
              </a:lnSpc>
              <a:spcBef>
                <a:spcPts val="0"/>
              </a:spcBef>
              <a:spcAft>
                <a:spcPts val="1200"/>
              </a:spcAft>
              <a:buClr>
                <a:srgbClr val="0A66C2"/>
              </a:buClr>
            </a:pPr>
            <a:endParaRPr lang="en-US" dirty="0"/>
          </a:p>
          <a:p>
            <a:pPr defTabSz="914263">
              <a:lnSpc>
                <a:spcPct val="110000"/>
              </a:lnSpc>
              <a:spcBef>
                <a:spcPts val="0"/>
              </a:spcBef>
              <a:spcAft>
                <a:spcPts val="1200"/>
              </a:spcAft>
              <a:buClr>
                <a:srgbClr val="0A66C2"/>
              </a:buClr>
            </a:pPr>
            <a:r>
              <a:rPr lang="en-US" dirty="0"/>
              <a:t>Worse of both:</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Availability</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Latency</a:t>
            </a:r>
          </a:p>
        </p:txBody>
      </p:sp>
      <p:sp>
        <p:nvSpPr>
          <p:cNvPr id="12" name="TextBox 11">
            <a:extLst>
              <a:ext uri="{FF2B5EF4-FFF2-40B4-BE49-F238E27FC236}">
                <a16:creationId xmlns:a16="http://schemas.microsoft.com/office/drawing/2014/main" id="{A99143BC-6C86-80DC-A413-BD241D29DEED}"/>
              </a:ext>
            </a:extLst>
          </p:cNvPr>
          <p:cNvSpPr txBox="1"/>
          <p:nvPr/>
        </p:nvSpPr>
        <p:spPr>
          <a:xfrm>
            <a:off x="6054404" y="3517269"/>
            <a:ext cx="2580466" cy="342145"/>
          </a:xfrm>
          <a:prstGeom prst="rect">
            <a:avLst/>
          </a:prstGeom>
          <a:noFill/>
        </p:spPr>
        <p:txBody>
          <a:bodyPr wrap="square">
            <a:spAutoFit/>
          </a:bodyPr>
          <a:lstStyle/>
          <a:p>
            <a:pPr algn="ctr" defTabSz="914263">
              <a:lnSpc>
                <a:spcPct val="110000"/>
              </a:lnSpc>
              <a:spcBef>
                <a:spcPts val="0"/>
              </a:spcBef>
              <a:spcAft>
                <a:spcPts val="1200"/>
              </a:spcAft>
              <a:buClr>
                <a:srgbClr val="0A66C2"/>
              </a:buClr>
            </a:pPr>
            <a:r>
              <a:rPr lang="en-US" sz="1600" i="1" dirty="0">
                <a:latin typeface="Arial" panose="020B0604020202020204" pitchFamily="34" charset="0"/>
                <a:cs typeface="Arial" panose="020B0604020202020204" pitchFamily="34" charset="0"/>
              </a:rPr>
              <a:t>Read-time reconciliation</a:t>
            </a:r>
          </a:p>
        </p:txBody>
      </p:sp>
      <p:cxnSp>
        <p:nvCxnSpPr>
          <p:cNvPr id="14" name="Straight Arrow Connector 13">
            <a:extLst>
              <a:ext uri="{FF2B5EF4-FFF2-40B4-BE49-F238E27FC236}">
                <a16:creationId xmlns:a16="http://schemas.microsoft.com/office/drawing/2014/main" id="{D94C5EC5-6000-E019-DEC5-CFE9F7B20F19}"/>
              </a:ext>
            </a:extLst>
          </p:cNvPr>
          <p:cNvCxnSpPr/>
          <p:nvPr/>
        </p:nvCxnSpPr>
        <p:spPr>
          <a:xfrm>
            <a:off x="8530898" y="3705390"/>
            <a:ext cx="9144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9183730"/>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04344-C076-6796-9557-1F37DED9FD51}"/>
              </a:ext>
            </a:extLst>
          </p:cNvPr>
          <p:cNvSpPr>
            <a:spLocks noGrp="1"/>
          </p:cNvSpPr>
          <p:nvPr>
            <p:ph type="title"/>
          </p:nvPr>
        </p:nvSpPr>
        <p:spPr/>
        <p:txBody>
          <a:bodyPr/>
          <a:lstStyle/>
          <a:p>
            <a:r>
              <a:rPr lang="en-US" dirty="0"/>
              <a:t>Hybrid Store Design Pattern</a:t>
            </a:r>
          </a:p>
        </p:txBody>
      </p:sp>
    </p:spTree>
    <p:extLst>
      <p:ext uri="{BB962C8B-B14F-4D97-AF65-F5344CB8AC3E}">
        <p14:creationId xmlns:p14="http://schemas.microsoft.com/office/powerpoint/2010/main" val="1217245160"/>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B25C9-FA19-810D-E836-5AF1C15C19B2}"/>
            </a:ext>
          </a:extLst>
        </p:cNvPr>
        <p:cNvGrpSpPr/>
        <p:nvPr/>
      </p:nvGrpSpPr>
      <p:grpSpPr>
        <a:xfrm>
          <a:off x="0" y="0"/>
          <a:ext cx="0" cy="0"/>
          <a:chOff x="0" y="0"/>
          <a:chExt cx="0" cy="0"/>
        </a:xfrm>
      </p:grpSpPr>
      <p:sp>
        <p:nvSpPr>
          <p:cNvPr id="6" name="Google Shape;345;p34">
            <a:extLst>
              <a:ext uri="{FF2B5EF4-FFF2-40B4-BE49-F238E27FC236}">
                <a16:creationId xmlns:a16="http://schemas.microsoft.com/office/drawing/2014/main" id="{0D98691A-2117-A069-2513-5EAF48A7C22A}"/>
              </a:ext>
            </a:extLst>
          </p:cNvPr>
          <p:cNvSpPr/>
          <p:nvPr/>
        </p:nvSpPr>
        <p:spPr>
          <a:xfrm>
            <a:off x="763042" y="3040511"/>
            <a:ext cx="1856411" cy="120845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a:t>
            </a:r>
            <a:endParaRPr lang="es-ES" sz="1600">
              <a:latin typeface="Arial"/>
              <a:cs typeface="Arial"/>
            </a:endParaRPr>
          </a:p>
          <a:p>
            <a:pPr algn="ctr"/>
            <a:r>
              <a:rPr lang="en-US" sz="1600">
                <a:latin typeface="Arial"/>
                <a:cs typeface="Arial"/>
              </a:rPr>
              <a:t>Data Source</a:t>
            </a:r>
            <a:endParaRPr/>
          </a:p>
        </p:txBody>
      </p:sp>
      <p:sp>
        <p:nvSpPr>
          <p:cNvPr id="2" name="Title 1">
            <a:extLst>
              <a:ext uri="{FF2B5EF4-FFF2-40B4-BE49-F238E27FC236}">
                <a16:creationId xmlns:a16="http://schemas.microsoft.com/office/drawing/2014/main" id="{4F3C3C45-CA75-BFFC-A0BE-084C952E0FC2}"/>
              </a:ext>
            </a:extLst>
          </p:cNvPr>
          <p:cNvSpPr>
            <a:spLocks noGrp="1"/>
          </p:cNvSpPr>
          <p:nvPr>
            <p:ph type="title"/>
          </p:nvPr>
        </p:nvSpPr>
        <p:spPr/>
        <p:txBody>
          <a:bodyPr>
            <a:normAutofit fontScale="90000"/>
          </a:bodyPr>
          <a:lstStyle/>
          <a:p>
            <a:r>
              <a:rPr lang="en-US" dirty="0">
                <a:solidFill>
                  <a:schemeClr val="accent1"/>
                </a:solidFill>
              </a:rPr>
              <a:t>Hybrid Store Design Pattern</a:t>
            </a:r>
          </a:p>
        </p:txBody>
      </p:sp>
      <p:sp>
        <p:nvSpPr>
          <p:cNvPr id="3" name="Text Placeholder 2">
            <a:extLst>
              <a:ext uri="{FF2B5EF4-FFF2-40B4-BE49-F238E27FC236}">
                <a16:creationId xmlns:a16="http://schemas.microsoft.com/office/drawing/2014/main" id="{DF5E6697-6A7B-1FE9-F2E1-FEBDE7FA3725}"/>
              </a:ext>
            </a:extLst>
          </p:cNvPr>
          <p:cNvSpPr>
            <a:spLocks noGrp="1"/>
          </p:cNvSpPr>
          <p:nvPr>
            <p:ph type="body" sz="quarter" idx="11"/>
          </p:nvPr>
        </p:nvSpPr>
        <p:spPr/>
        <p:txBody>
          <a:bodyPr>
            <a:normAutofit/>
          </a:bodyPr>
          <a:lstStyle/>
          <a:p>
            <a:r>
              <a:rPr lang="en-US" dirty="0"/>
              <a:t>Step 1/4: Initial Steady State</a:t>
            </a:r>
          </a:p>
        </p:txBody>
      </p:sp>
      <p:grpSp>
        <p:nvGrpSpPr>
          <p:cNvPr id="5" name="Group 4">
            <a:extLst>
              <a:ext uri="{FF2B5EF4-FFF2-40B4-BE49-F238E27FC236}">
                <a16:creationId xmlns:a16="http://schemas.microsoft.com/office/drawing/2014/main" id="{B1B614C8-C952-A94A-DFDF-51AE6EAC2D67}"/>
              </a:ext>
            </a:extLst>
          </p:cNvPr>
          <p:cNvGrpSpPr/>
          <p:nvPr/>
        </p:nvGrpSpPr>
        <p:grpSpPr>
          <a:xfrm>
            <a:off x="2619456" y="1873061"/>
            <a:ext cx="7101208" cy="1812605"/>
            <a:chOff x="4299522" y="2256345"/>
            <a:chExt cx="5837041" cy="1489922"/>
          </a:xfrm>
        </p:grpSpPr>
        <p:cxnSp>
          <p:nvCxnSpPr>
            <p:cNvPr id="67" name="Curved Connector 66">
              <a:extLst>
                <a:ext uri="{FF2B5EF4-FFF2-40B4-BE49-F238E27FC236}">
                  <a16:creationId xmlns:a16="http://schemas.microsoft.com/office/drawing/2014/main" id="{01E8EA0A-697A-E112-6487-B2C545441BEF}"/>
                </a:ext>
              </a:extLst>
            </p:cNvPr>
            <p:cNvCxnSpPr>
              <a:cxnSpLocks/>
              <a:endCxn id="70" idx="2"/>
            </p:cNvCxnSpPr>
            <p:nvPr/>
          </p:nvCxnSpPr>
          <p:spPr>
            <a:xfrm flipV="1">
              <a:off x="6667550" y="2752976"/>
              <a:ext cx="973987" cy="958547"/>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5C68AE5E-B9CB-8964-74C0-26B95603CDE0}"/>
                </a:ext>
              </a:extLst>
            </p:cNvPr>
            <p:cNvCxnSpPr>
              <a:cxnSpLocks/>
            </p:cNvCxnSpPr>
            <p:nvPr/>
          </p:nvCxnSpPr>
          <p:spPr>
            <a:xfrm flipV="1">
              <a:off x="4299522" y="3711523"/>
              <a:ext cx="645388" cy="336"/>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BD5CD1D8-4219-9218-121B-B43DEC9BEDC7}"/>
                </a:ext>
              </a:extLst>
            </p:cNvPr>
            <p:cNvSpPr/>
            <p:nvPr/>
          </p:nvSpPr>
          <p:spPr>
            <a:xfrm>
              <a:off x="7641537" y="2256345"/>
              <a:ext cx="1404178" cy="993262"/>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Dataset </a:t>
              </a:r>
            </a:p>
            <a:p>
              <a:pPr algn="ctr"/>
              <a:r>
                <a:rPr lang="en-US" sz="1600" dirty="0">
                  <a:latin typeface="Arial" panose="020B0604020202020204" pitchFamily="34" charset="0"/>
                  <a:cs typeface="Arial" panose="020B0604020202020204" pitchFamily="34" charset="0"/>
                </a:rPr>
                <a:t>Version N</a:t>
              </a:r>
            </a:p>
            <a:p>
              <a:pPr algn="ctr"/>
              <a:endParaRPr lang="en-US" sz="1600" dirty="0">
                <a:latin typeface="Arial" panose="020B0604020202020204" pitchFamily="34" charset="0"/>
                <a:cs typeface="Arial" panose="020B0604020202020204" pitchFamily="34" charset="0"/>
              </a:endParaRPr>
            </a:p>
            <a:p>
              <a:pPr algn="ctr"/>
              <a:r>
                <a:rPr lang="en-US" sz="1600" i="1" dirty="0">
                  <a:latin typeface="Arial" panose="020B0604020202020204" pitchFamily="34" charset="0"/>
                  <a:cs typeface="Arial" panose="020B0604020202020204" pitchFamily="34" charset="0"/>
                </a:rPr>
                <a:t>current version</a:t>
              </a:r>
            </a:p>
          </p:txBody>
        </p:sp>
        <p:cxnSp>
          <p:nvCxnSpPr>
            <p:cNvPr id="94" name="Curved Connector 93">
              <a:extLst>
                <a:ext uri="{FF2B5EF4-FFF2-40B4-BE49-F238E27FC236}">
                  <a16:creationId xmlns:a16="http://schemas.microsoft.com/office/drawing/2014/main" id="{56CD4E6F-C2F3-3C95-7BFE-4FC014CEFBE4}"/>
                </a:ext>
              </a:extLst>
            </p:cNvPr>
            <p:cNvCxnSpPr>
              <a:cxnSpLocks/>
            </p:cNvCxnSpPr>
            <p:nvPr/>
          </p:nvCxnSpPr>
          <p:spPr>
            <a:xfrm>
              <a:off x="9045716" y="2752976"/>
              <a:ext cx="1090847" cy="993291"/>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grpSp>
      <p:sp>
        <p:nvSpPr>
          <p:cNvPr id="4" name="TextBox 3">
            <a:extLst>
              <a:ext uri="{FF2B5EF4-FFF2-40B4-BE49-F238E27FC236}">
                <a16:creationId xmlns:a16="http://schemas.microsoft.com/office/drawing/2014/main" id="{3CFDE188-F6BB-E524-B574-F9BB536A0E74}"/>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8" name="Google Shape;322;p33">
            <a:extLst>
              <a:ext uri="{FF2B5EF4-FFF2-40B4-BE49-F238E27FC236}">
                <a16:creationId xmlns:a16="http://schemas.microsoft.com/office/drawing/2014/main" id="{E1EFB8DD-87DA-D61B-01E4-26B525B7B6D6}"/>
              </a:ext>
            </a:extLst>
          </p:cNvPr>
          <p:cNvSpPr/>
          <p:nvPr/>
        </p:nvSpPr>
        <p:spPr>
          <a:xfrm>
            <a:off x="9720666" y="3082372"/>
            <a:ext cx="1708293" cy="1208453"/>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panose="020B0604020202020204" pitchFamily="34" charset="0"/>
                <a:cs typeface="Arial" panose="020B0604020202020204" pitchFamily="34" charset="0"/>
              </a:rPr>
              <a:t>Current Version Pointer</a:t>
            </a:r>
            <a:endParaRPr sz="1600">
              <a:latin typeface="Arial" panose="020B0604020202020204" pitchFamily="34" charset="0"/>
              <a:cs typeface="Arial" panose="020B0604020202020204" pitchFamily="34" charset="0"/>
            </a:endParaRPr>
          </a:p>
        </p:txBody>
      </p:sp>
      <p:sp>
        <p:nvSpPr>
          <p:cNvPr id="19" name="Google Shape;350;p34">
            <a:extLst>
              <a:ext uri="{FF2B5EF4-FFF2-40B4-BE49-F238E27FC236}">
                <a16:creationId xmlns:a16="http://schemas.microsoft.com/office/drawing/2014/main" id="{6FFD6724-66C9-3163-78F6-DABC0463736E}"/>
              </a:ext>
            </a:extLst>
          </p:cNvPr>
          <p:cNvSpPr/>
          <p:nvPr/>
        </p:nvSpPr>
        <p:spPr>
          <a:xfrm>
            <a:off x="3404620"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Buffer</a:t>
            </a:r>
            <a:endParaRPr sz="1600">
              <a:latin typeface="Arial"/>
              <a:cs typeface="Arial"/>
            </a:endParaRPr>
          </a:p>
        </p:txBody>
      </p:sp>
    </p:spTree>
    <p:extLst>
      <p:ext uri="{BB962C8B-B14F-4D97-AF65-F5344CB8AC3E}">
        <p14:creationId xmlns:p14="http://schemas.microsoft.com/office/powerpoint/2010/main" val="1699712033"/>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5B2EC-7BF9-3473-DE35-A473BAC02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0449E0-E8B6-7089-36DA-85BA66D3AE84}"/>
              </a:ext>
            </a:extLst>
          </p:cNvPr>
          <p:cNvSpPr>
            <a:spLocks noGrp="1"/>
          </p:cNvSpPr>
          <p:nvPr>
            <p:ph type="title"/>
          </p:nvPr>
        </p:nvSpPr>
        <p:spPr/>
        <p:txBody>
          <a:bodyPr>
            <a:normAutofit fontScale="90000"/>
          </a:bodyPr>
          <a:lstStyle/>
          <a:p>
            <a:r>
              <a:rPr lang="en-US" dirty="0">
                <a:solidFill>
                  <a:schemeClr val="accent1"/>
                </a:solidFill>
              </a:rPr>
              <a:t>Hybrid Store Design Pattern</a:t>
            </a:r>
          </a:p>
        </p:txBody>
      </p:sp>
      <p:sp>
        <p:nvSpPr>
          <p:cNvPr id="3" name="Text Placeholder 2">
            <a:extLst>
              <a:ext uri="{FF2B5EF4-FFF2-40B4-BE49-F238E27FC236}">
                <a16:creationId xmlns:a16="http://schemas.microsoft.com/office/drawing/2014/main" id="{57577190-9EA4-C5EB-95E4-1641E36D2E1A}"/>
              </a:ext>
            </a:extLst>
          </p:cNvPr>
          <p:cNvSpPr>
            <a:spLocks noGrp="1"/>
          </p:cNvSpPr>
          <p:nvPr>
            <p:ph type="body" sz="quarter" idx="11"/>
          </p:nvPr>
        </p:nvSpPr>
        <p:spPr/>
        <p:txBody>
          <a:bodyPr>
            <a:normAutofit/>
          </a:bodyPr>
          <a:lstStyle/>
          <a:p>
            <a:r>
              <a:rPr lang="en-US" dirty="0"/>
              <a:t>Step 2/4: Batch Job Generates Future Dataset Version</a:t>
            </a:r>
          </a:p>
        </p:txBody>
      </p:sp>
      <p:sp>
        <p:nvSpPr>
          <p:cNvPr id="4" name="TextBox 3">
            <a:extLst>
              <a:ext uri="{FF2B5EF4-FFF2-40B4-BE49-F238E27FC236}">
                <a16:creationId xmlns:a16="http://schemas.microsoft.com/office/drawing/2014/main" id="{E1A417A1-A9B2-7548-7FF7-811B29900675}"/>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dirty="0"/>
          </a:p>
        </p:txBody>
      </p:sp>
      <p:grpSp>
        <p:nvGrpSpPr>
          <p:cNvPr id="9" name="Group 8">
            <a:extLst>
              <a:ext uri="{FF2B5EF4-FFF2-40B4-BE49-F238E27FC236}">
                <a16:creationId xmlns:a16="http://schemas.microsoft.com/office/drawing/2014/main" id="{7C8D45F4-0855-01EA-8C45-58589EC61E71}"/>
              </a:ext>
            </a:extLst>
          </p:cNvPr>
          <p:cNvGrpSpPr/>
          <p:nvPr/>
        </p:nvGrpSpPr>
        <p:grpSpPr>
          <a:xfrm>
            <a:off x="763042" y="1873992"/>
            <a:ext cx="10665912" cy="4295581"/>
            <a:chOff x="2773592" y="2256345"/>
            <a:chExt cx="8767151" cy="3530874"/>
          </a:xfrm>
        </p:grpSpPr>
        <p:cxnSp>
          <p:nvCxnSpPr>
            <p:cNvPr id="67" name="Curved Connector 66">
              <a:extLst>
                <a:ext uri="{FF2B5EF4-FFF2-40B4-BE49-F238E27FC236}">
                  <a16:creationId xmlns:a16="http://schemas.microsoft.com/office/drawing/2014/main" id="{A65B715B-18E4-C64C-1A16-B8E4067F84E4}"/>
                </a:ext>
              </a:extLst>
            </p:cNvPr>
            <p:cNvCxnSpPr>
              <a:cxnSpLocks/>
              <a:stCxn id="80" idx="4"/>
              <a:endCxn id="70" idx="2"/>
            </p:cNvCxnSpPr>
            <p:nvPr/>
          </p:nvCxnSpPr>
          <p:spPr>
            <a:xfrm flipV="1">
              <a:off x="6667550" y="2752976"/>
              <a:ext cx="973987" cy="958547"/>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77A6F8D6-8BAD-3925-161C-D41531E0338F}"/>
                </a:ext>
              </a:extLst>
            </p:cNvPr>
            <p:cNvCxnSpPr>
              <a:cxnSpLocks/>
              <a:stCxn id="90" idx="3"/>
              <a:endCxn id="80" idx="1"/>
            </p:cNvCxnSpPr>
            <p:nvPr/>
          </p:nvCxnSpPr>
          <p:spPr>
            <a:xfrm flipV="1">
              <a:off x="4299522" y="3711523"/>
              <a:ext cx="645388" cy="336"/>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4FE93567-BDFD-1EE5-07A0-90C78969C476}"/>
                </a:ext>
              </a:extLst>
            </p:cNvPr>
            <p:cNvSpPr/>
            <p:nvPr/>
          </p:nvSpPr>
          <p:spPr>
            <a:xfrm>
              <a:off x="7641537" y="2256345"/>
              <a:ext cx="1404178" cy="993262"/>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Dataset </a:t>
              </a:r>
            </a:p>
            <a:p>
              <a:pPr algn="ctr"/>
              <a:r>
                <a:rPr lang="en-US" sz="1600" dirty="0">
                  <a:latin typeface="Arial" panose="020B0604020202020204" pitchFamily="34" charset="0"/>
                  <a:cs typeface="Arial" panose="020B0604020202020204" pitchFamily="34" charset="0"/>
                </a:rPr>
                <a:t>Version N</a:t>
              </a:r>
            </a:p>
            <a:p>
              <a:pPr algn="ctr"/>
              <a:endParaRPr lang="en-US" sz="1600" dirty="0">
                <a:latin typeface="Arial" panose="020B0604020202020204" pitchFamily="34" charset="0"/>
                <a:cs typeface="Arial" panose="020B0604020202020204" pitchFamily="34" charset="0"/>
              </a:endParaRPr>
            </a:p>
            <a:p>
              <a:pPr algn="ctr"/>
              <a:r>
                <a:rPr lang="en-US" sz="1600" i="1" dirty="0">
                  <a:latin typeface="Arial" panose="020B0604020202020204" pitchFamily="34" charset="0"/>
                  <a:cs typeface="Arial" panose="020B0604020202020204" pitchFamily="34" charset="0"/>
                </a:rPr>
                <a:t>current version</a:t>
              </a:r>
            </a:p>
          </p:txBody>
        </p:sp>
        <p:sp>
          <p:nvSpPr>
            <p:cNvPr id="75" name="Google Shape;322;p33">
              <a:extLst>
                <a:ext uri="{FF2B5EF4-FFF2-40B4-BE49-F238E27FC236}">
                  <a16:creationId xmlns:a16="http://schemas.microsoft.com/office/drawing/2014/main" id="{20045AC7-B743-58B3-DA84-3841F38F8A33}"/>
                </a:ext>
              </a:extLst>
            </p:cNvPr>
            <p:cNvSpPr/>
            <p:nvPr/>
          </p:nvSpPr>
          <p:spPr>
            <a:xfrm>
              <a:off x="10136563" y="3249607"/>
              <a:ext cx="1404180" cy="99332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panose="020B0604020202020204" pitchFamily="34" charset="0"/>
                  <a:cs typeface="Arial" panose="020B0604020202020204" pitchFamily="34" charset="0"/>
                </a:rPr>
                <a:t>Current Version Pointer</a:t>
              </a:r>
              <a:endParaRPr sz="1600">
                <a:latin typeface="Arial" panose="020B0604020202020204" pitchFamily="34" charset="0"/>
                <a:cs typeface="Arial" panose="020B0604020202020204" pitchFamily="34" charset="0"/>
              </a:endParaRPr>
            </a:p>
          </p:txBody>
        </p:sp>
        <p:sp>
          <p:nvSpPr>
            <p:cNvPr id="80" name="Google Shape;350;p34">
              <a:extLst>
                <a:ext uri="{FF2B5EF4-FFF2-40B4-BE49-F238E27FC236}">
                  <a16:creationId xmlns:a16="http://schemas.microsoft.com/office/drawing/2014/main" id="{7B4E1D34-CA7A-DED3-10A9-3990AD1CBAE6}"/>
                </a:ext>
              </a:extLst>
            </p:cNvPr>
            <p:cNvSpPr/>
            <p:nvPr/>
          </p:nvSpPr>
          <p:spPr>
            <a:xfrm>
              <a:off x="4944911" y="3249607"/>
              <a:ext cx="1722639" cy="923832"/>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Buffer</a:t>
              </a:r>
              <a:endParaRPr sz="1600">
                <a:latin typeface="Arial"/>
                <a:cs typeface="Arial"/>
              </a:endParaRPr>
            </a:p>
          </p:txBody>
        </p:sp>
        <p:sp>
          <p:nvSpPr>
            <p:cNvPr id="90" name="Google Shape;345;p34">
              <a:extLst>
                <a:ext uri="{FF2B5EF4-FFF2-40B4-BE49-F238E27FC236}">
                  <a16:creationId xmlns:a16="http://schemas.microsoft.com/office/drawing/2014/main" id="{684720DE-8B81-AD87-5E49-FCEAA52CAAC4}"/>
                </a:ext>
              </a:extLst>
            </p:cNvPr>
            <p:cNvSpPr/>
            <p:nvPr/>
          </p:nvSpPr>
          <p:spPr>
            <a:xfrm>
              <a:off x="2773592" y="3215198"/>
              <a:ext cx="1525930" cy="993321"/>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a:t>
              </a:r>
              <a:endParaRPr lang="es-ES" sz="1600">
                <a:latin typeface="Arial"/>
                <a:cs typeface="Arial"/>
              </a:endParaRPr>
            </a:p>
            <a:p>
              <a:pPr algn="ctr"/>
              <a:r>
                <a:rPr lang="en-US" sz="1600">
                  <a:latin typeface="Arial"/>
                  <a:cs typeface="Arial"/>
                </a:rPr>
                <a:t>Data Source</a:t>
              </a:r>
              <a:endParaRPr/>
            </a:p>
          </p:txBody>
        </p:sp>
        <p:cxnSp>
          <p:nvCxnSpPr>
            <p:cNvPr id="94" name="Curved Connector 93">
              <a:extLst>
                <a:ext uri="{FF2B5EF4-FFF2-40B4-BE49-F238E27FC236}">
                  <a16:creationId xmlns:a16="http://schemas.microsoft.com/office/drawing/2014/main" id="{393C352A-F41F-0972-334F-4281834AF4D2}"/>
                </a:ext>
              </a:extLst>
            </p:cNvPr>
            <p:cNvCxnSpPr>
              <a:cxnSpLocks/>
              <a:endCxn id="75" idx="1"/>
            </p:cNvCxnSpPr>
            <p:nvPr/>
          </p:nvCxnSpPr>
          <p:spPr>
            <a:xfrm>
              <a:off x="9045716" y="2752976"/>
              <a:ext cx="1090847" cy="993291"/>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sp>
          <p:nvSpPr>
            <p:cNvPr id="5" name="Google Shape;322;p33">
              <a:extLst>
                <a:ext uri="{FF2B5EF4-FFF2-40B4-BE49-F238E27FC236}">
                  <a16:creationId xmlns:a16="http://schemas.microsoft.com/office/drawing/2014/main" id="{B63B8A19-EC09-E4F8-F637-33709D02DB0D}"/>
                </a:ext>
              </a:extLst>
            </p:cNvPr>
            <p:cNvSpPr/>
            <p:nvPr/>
          </p:nvSpPr>
          <p:spPr>
            <a:xfrm>
              <a:off x="2780371" y="4785862"/>
              <a:ext cx="1519151" cy="1001357"/>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Batch</a:t>
              </a:r>
            </a:p>
            <a:p>
              <a:pPr algn="ctr"/>
              <a:r>
                <a:rPr lang="en-US" sz="1600" dirty="0">
                  <a:latin typeface="Arial" panose="020B0604020202020204" pitchFamily="34" charset="0"/>
                  <a:cs typeface="Arial" panose="020B0604020202020204" pitchFamily="34" charset="0"/>
                </a:rPr>
                <a:t>Data Source</a:t>
              </a:r>
            </a:p>
          </p:txBody>
        </p:sp>
        <p:cxnSp>
          <p:nvCxnSpPr>
            <p:cNvPr id="6" name="Curved Connector 5">
              <a:extLst>
                <a:ext uri="{FF2B5EF4-FFF2-40B4-BE49-F238E27FC236}">
                  <a16:creationId xmlns:a16="http://schemas.microsoft.com/office/drawing/2014/main" id="{94D13009-1C90-FB7A-67BE-001BD78974A0}"/>
                </a:ext>
              </a:extLst>
            </p:cNvPr>
            <p:cNvCxnSpPr>
              <a:cxnSpLocks/>
              <a:stCxn id="5" idx="3"/>
              <a:endCxn id="7" idx="2"/>
            </p:cNvCxnSpPr>
            <p:nvPr/>
          </p:nvCxnSpPr>
          <p:spPr>
            <a:xfrm flipV="1">
              <a:off x="4299522" y="4714814"/>
              <a:ext cx="3327706" cy="571727"/>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 name="Google Shape;355;p34">
              <a:extLst>
                <a:ext uri="{FF2B5EF4-FFF2-40B4-BE49-F238E27FC236}">
                  <a16:creationId xmlns:a16="http://schemas.microsoft.com/office/drawing/2014/main" id="{876A06D9-5C25-5DB9-605E-67E81374F1B4}"/>
                </a:ext>
              </a:extLst>
            </p:cNvPr>
            <p:cNvSpPr/>
            <p:nvPr/>
          </p:nvSpPr>
          <p:spPr>
            <a:xfrm>
              <a:off x="7627228" y="4214165"/>
              <a:ext cx="1415536" cy="1001297"/>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Dataset </a:t>
              </a:r>
            </a:p>
            <a:p>
              <a:pPr algn="ctr"/>
              <a:r>
                <a:rPr lang="en-US" sz="1600" dirty="0">
                  <a:latin typeface="Arial" panose="020B0604020202020204" pitchFamily="34" charset="0"/>
                  <a:cs typeface="Arial" panose="020B0604020202020204" pitchFamily="34" charset="0"/>
                </a:rPr>
                <a:t>Version N+1</a:t>
              </a:r>
            </a:p>
            <a:p>
              <a:pPr algn="ctr"/>
              <a:endParaRPr lang="en-US" sz="1600" dirty="0">
                <a:latin typeface="Arial" panose="020B0604020202020204" pitchFamily="34" charset="0"/>
                <a:cs typeface="Arial" panose="020B0604020202020204" pitchFamily="34" charset="0"/>
              </a:endParaRPr>
            </a:p>
            <a:p>
              <a:pPr algn="ctr"/>
              <a:r>
                <a:rPr lang="en-US" sz="1600" i="1" dirty="0">
                  <a:latin typeface="Arial" panose="020B0604020202020204" pitchFamily="34" charset="0"/>
                  <a:cs typeface="Arial" panose="020B0604020202020204" pitchFamily="34" charset="0"/>
                </a:rPr>
                <a:t>future version</a:t>
              </a:r>
            </a:p>
            <a:p>
              <a:pPr algn="ctr"/>
              <a:endParaRPr lang="en-US" sz="16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09E6F56-9D1C-D893-B1B7-7F9B990B8C5A}"/>
                </a:ext>
              </a:extLst>
            </p:cNvPr>
            <p:cNvSpPr txBox="1"/>
            <p:nvPr/>
          </p:nvSpPr>
          <p:spPr>
            <a:xfrm>
              <a:off x="3384331" y="5087007"/>
              <a:ext cx="0" cy="0"/>
            </a:xfrm>
            <a:prstGeom prst="rect">
              <a:avLst/>
            </a:prstGeom>
            <a:noFill/>
          </p:spPr>
          <p:txBody>
            <a:bodyPr wrap="none" lIns="0" tIns="0" rIns="0" bIns="0" rtlCol="0">
              <a:noAutofit/>
            </a:bodyPr>
            <a:lstStyle/>
            <a:p>
              <a:pPr algn="l"/>
              <a:endParaRPr lang="en-US" sz="7200"/>
            </a:p>
          </p:txBody>
        </p:sp>
      </p:grpSp>
    </p:spTree>
    <p:extLst>
      <p:ext uri="{BB962C8B-B14F-4D97-AF65-F5344CB8AC3E}">
        <p14:creationId xmlns:p14="http://schemas.microsoft.com/office/powerpoint/2010/main" val="20335655"/>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892D3-6266-63D9-B334-1A660E726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704C3-79E3-AFA8-9D33-B044AA1479F7}"/>
              </a:ext>
            </a:extLst>
          </p:cNvPr>
          <p:cNvSpPr>
            <a:spLocks noGrp="1"/>
          </p:cNvSpPr>
          <p:nvPr>
            <p:ph type="title"/>
          </p:nvPr>
        </p:nvSpPr>
        <p:spPr/>
        <p:txBody>
          <a:bodyPr>
            <a:normAutofit fontScale="90000"/>
          </a:bodyPr>
          <a:lstStyle/>
          <a:p>
            <a:r>
              <a:rPr lang="en-US" dirty="0">
                <a:solidFill>
                  <a:schemeClr val="accent1"/>
                </a:solidFill>
              </a:rPr>
              <a:t>Hybrid Store Design Pattern</a:t>
            </a:r>
          </a:p>
        </p:txBody>
      </p:sp>
      <p:sp>
        <p:nvSpPr>
          <p:cNvPr id="3" name="Text Placeholder 2">
            <a:extLst>
              <a:ext uri="{FF2B5EF4-FFF2-40B4-BE49-F238E27FC236}">
                <a16:creationId xmlns:a16="http://schemas.microsoft.com/office/drawing/2014/main" id="{A0F3882A-AAD5-0DB0-DCC0-413AEFE37B43}"/>
              </a:ext>
            </a:extLst>
          </p:cNvPr>
          <p:cNvSpPr>
            <a:spLocks noGrp="1"/>
          </p:cNvSpPr>
          <p:nvPr>
            <p:ph type="body" sz="quarter" idx="11"/>
          </p:nvPr>
        </p:nvSpPr>
        <p:spPr/>
        <p:txBody>
          <a:bodyPr>
            <a:normAutofit/>
          </a:bodyPr>
          <a:lstStyle/>
          <a:p>
            <a:r>
              <a:rPr lang="en-US" dirty="0"/>
              <a:t>Step 3/4: Batch Data Loaded Into Future Version, Real Time Buffer Replay Begins</a:t>
            </a:r>
          </a:p>
        </p:txBody>
      </p:sp>
      <p:sp>
        <p:nvSpPr>
          <p:cNvPr id="4" name="TextBox 3">
            <a:extLst>
              <a:ext uri="{FF2B5EF4-FFF2-40B4-BE49-F238E27FC236}">
                <a16:creationId xmlns:a16="http://schemas.microsoft.com/office/drawing/2014/main" id="{267B055B-14F7-D9E6-51C9-5DDA73AB5598}"/>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dirty="0"/>
          </a:p>
        </p:txBody>
      </p:sp>
      <p:grpSp>
        <p:nvGrpSpPr>
          <p:cNvPr id="12" name="Group 11">
            <a:extLst>
              <a:ext uri="{FF2B5EF4-FFF2-40B4-BE49-F238E27FC236}">
                <a16:creationId xmlns:a16="http://schemas.microsoft.com/office/drawing/2014/main" id="{5D429E97-02A8-8280-4C67-03B849AFB8DD}"/>
              </a:ext>
            </a:extLst>
          </p:cNvPr>
          <p:cNvGrpSpPr/>
          <p:nvPr/>
        </p:nvGrpSpPr>
        <p:grpSpPr>
          <a:xfrm>
            <a:off x="763042" y="1873992"/>
            <a:ext cx="10665912" cy="4295581"/>
            <a:chOff x="2773592" y="2256345"/>
            <a:chExt cx="8767151" cy="3530874"/>
          </a:xfrm>
        </p:grpSpPr>
        <p:cxnSp>
          <p:nvCxnSpPr>
            <p:cNvPr id="67" name="Curved Connector 66">
              <a:extLst>
                <a:ext uri="{FF2B5EF4-FFF2-40B4-BE49-F238E27FC236}">
                  <a16:creationId xmlns:a16="http://schemas.microsoft.com/office/drawing/2014/main" id="{5B80B03F-C49E-4474-CAF4-2F8B4720DBB5}"/>
                </a:ext>
              </a:extLst>
            </p:cNvPr>
            <p:cNvCxnSpPr>
              <a:cxnSpLocks/>
              <a:stCxn id="80" idx="4"/>
              <a:endCxn id="70" idx="2"/>
            </p:cNvCxnSpPr>
            <p:nvPr/>
          </p:nvCxnSpPr>
          <p:spPr>
            <a:xfrm flipV="1">
              <a:off x="6667550" y="2752976"/>
              <a:ext cx="973987" cy="958547"/>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98AABDB4-7840-CFDF-A1C9-7B1BB21A057B}"/>
                </a:ext>
              </a:extLst>
            </p:cNvPr>
            <p:cNvCxnSpPr>
              <a:cxnSpLocks/>
              <a:stCxn id="90" idx="3"/>
              <a:endCxn id="80" idx="1"/>
            </p:cNvCxnSpPr>
            <p:nvPr/>
          </p:nvCxnSpPr>
          <p:spPr>
            <a:xfrm flipV="1">
              <a:off x="4299522" y="3711523"/>
              <a:ext cx="645388" cy="336"/>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5E7373C1-AC54-E4BC-3E2C-105244AB457E}"/>
                </a:ext>
              </a:extLst>
            </p:cNvPr>
            <p:cNvSpPr/>
            <p:nvPr/>
          </p:nvSpPr>
          <p:spPr>
            <a:xfrm>
              <a:off x="7641537" y="2256345"/>
              <a:ext cx="1404178" cy="993262"/>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Dataset </a:t>
              </a:r>
            </a:p>
            <a:p>
              <a:pPr algn="ctr"/>
              <a:r>
                <a:rPr lang="en-US" sz="1600" dirty="0">
                  <a:latin typeface="Arial" panose="020B0604020202020204" pitchFamily="34" charset="0"/>
                  <a:cs typeface="Arial" panose="020B0604020202020204" pitchFamily="34" charset="0"/>
                </a:rPr>
                <a:t>Version N</a:t>
              </a:r>
            </a:p>
            <a:p>
              <a:pPr algn="ctr"/>
              <a:endParaRPr lang="en-US" sz="1600" dirty="0">
                <a:latin typeface="Arial" panose="020B0604020202020204" pitchFamily="34" charset="0"/>
                <a:cs typeface="Arial" panose="020B0604020202020204" pitchFamily="34" charset="0"/>
              </a:endParaRPr>
            </a:p>
            <a:p>
              <a:pPr algn="ctr"/>
              <a:r>
                <a:rPr lang="en-US" sz="1600" i="1" dirty="0">
                  <a:latin typeface="Arial" panose="020B0604020202020204" pitchFamily="34" charset="0"/>
                  <a:cs typeface="Arial" panose="020B0604020202020204" pitchFamily="34" charset="0"/>
                </a:rPr>
                <a:t>current version</a:t>
              </a:r>
            </a:p>
          </p:txBody>
        </p:sp>
        <p:sp>
          <p:nvSpPr>
            <p:cNvPr id="75" name="Google Shape;322;p33">
              <a:extLst>
                <a:ext uri="{FF2B5EF4-FFF2-40B4-BE49-F238E27FC236}">
                  <a16:creationId xmlns:a16="http://schemas.microsoft.com/office/drawing/2014/main" id="{99042966-F589-FA53-4B90-487C6A8F3350}"/>
                </a:ext>
              </a:extLst>
            </p:cNvPr>
            <p:cNvSpPr/>
            <p:nvPr/>
          </p:nvSpPr>
          <p:spPr>
            <a:xfrm>
              <a:off x="10136563" y="3249607"/>
              <a:ext cx="1404180" cy="99332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panose="020B0604020202020204" pitchFamily="34" charset="0"/>
                  <a:cs typeface="Arial" panose="020B0604020202020204" pitchFamily="34" charset="0"/>
                </a:rPr>
                <a:t>Current Version Pointer</a:t>
              </a:r>
              <a:endParaRPr sz="1600">
                <a:latin typeface="Arial" panose="020B0604020202020204" pitchFamily="34" charset="0"/>
                <a:cs typeface="Arial" panose="020B0604020202020204" pitchFamily="34" charset="0"/>
              </a:endParaRPr>
            </a:p>
          </p:txBody>
        </p:sp>
        <p:sp>
          <p:nvSpPr>
            <p:cNvPr id="80" name="Google Shape;350;p34">
              <a:extLst>
                <a:ext uri="{FF2B5EF4-FFF2-40B4-BE49-F238E27FC236}">
                  <a16:creationId xmlns:a16="http://schemas.microsoft.com/office/drawing/2014/main" id="{51D2F9E8-4A51-6536-B24E-240402267CEB}"/>
                </a:ext>
              </a:extLst>
            </p:cNvPr>
            <p:cNvSpPr/>
            <p:nvPr/>
          </p:nvSpPr>
          <p:spPr>
            <a:xfrm>
              <a:off x="4944911" y="3249607"/>
              <a:ext cx="1722639" cy="923832"/>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Buffer</a:t>
              </a:r>
              <a:endParaRPr sz="1600">
                <a:latin typeface="Arial"/>
                <a:cs typeface="Arial"/>
              </a:endParaRPr>
            </a:p>
          </p:txBody>
        </p:sp>
        <p:sp>
          <p:nvSpPr>
            <p:cNvPr id="90" name="Google Shape;345;p34">
              <a:extLst>
                <a:ext uri="{FF2B5EF4-FFF2-40B4-BE49-F238E27FC236}">
                  <a16:creationId xmlns:a16="http://schemas.microsoft.com/office/drawing/2014/main" id="{282E8ED3-5D51-0CE7-AC75-CD52F1450440}"/>
                </a:ext>
              </a:extLst>
            </p:cNvPr>
            <p:cNvSpPr/>
            <p:nvPr/>
          </p:nvSpPr>
          <p:spPr>
            <a:xfrm>
              <a:off x="2773592" y="3215198"/>
              <a:ext cx="1525930" cy="993321"/>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a:t>
              </a:r>
              <a:endParaRPr lang="es-ES" sz="1600">
                <a:latin typeface="Arial"/>
                <a:cs typeface="Arial"/>
              </a:endParaRPr>
            </a:p>
            <a:p>
              <a:pPr algn="ctr"/>
              <a:r>
                <a:rPr lang="en-US" sz="1600">
                  <a:latin typeface="Arial"/>
                  <a:cs typeface="Arial"/>
                </a:rPr>
                <a:t>Data Source</a:t>
              </a:r>
              <a:endParaRPr/>
            </a:p>
          </p:txBody>
        </p:sp>
        <p:cxnSp>
          <p:nvCxnSpPr>
            <p:cNvPr id="94" name="Curved Connector 93">
              <a:extLst>
                <a:ext uri="{FF2B5EF4-FFF2-40B4-BE49-F238E27FC236}">
                  <a16:creationId xmlns:a16="http://schemas.microsoft.com/office/drawing/2014/main" id="{B32C2866-AC10-30C4-7430-EB9BF072CC73}"/>
                </a:ext>
              </a:extLst>
            </p:cNvPr>
            <p:cNvCxnSpPr>
              <a:cxnSpLocks/>
              <a:endCxn id="75" idx="1"/>
            </p:cNvCxnSpPr>
            <p:nvPr/>
          </p:nvCxnSpPr>
          <p:spPr>
            <a:xfrm>
              <a:off x="9045716" y="2752976"/>
              <a:ext cx="1090847" cy="993291"/>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sp>
          <p:nvSpPr>
            <p:cNvPr id="5" name="Google Shape;322;p33">
              <a:extLst>
                <a:ext uri="{FF2B5EF4-FFF2-40B4-BE49-F238E27FC236}">
                  <a16:creationId xmlns:a16="http://schemas.microsoft.com/office/drawing/2014/main" id="{C1B54302-DB5A-9693-00E1-129EA519FE2C}"/>
                </a:ext>
              </a:extLst>
            </p:cNvPr>
            <p:cNvSpPr/>
            <p:nvPr/>
          </p:nvSpPr>
          <p:spPr>
            <a:xfrm>
              <a:off x="2780371" y="4785862"/>
              <a:ext cx="1519151" cy="1001357"/>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Batch</a:t>
              </a:r>
            </a:p>
            <a:p>
              <a:pPr algn="ctr"/>
              <a:r>
                <a:rPr lang="en-US" sz="1600" dirty="0">
                  <a:latin typeface="Arial" panose="020B0604020202020204" pitchFamily="34" charset="0"/>
                  <a:cs typeface="Arial" panose="020B0604020202020204" pitchFamily="34" charset="0"/>
                </a:rPr>
                <a:t>Data Source</a:t>
              </a:r>
            </a:p>
          </p:txBody>
        </p:sp>
        <p:sp>
          <p:nvSpPr>
            <p:cNvPr id="7" name="Google Shape;355;p34">
              <a:extLst>
                <a:ext uri="{FF2B5EF4-FFF2-40B4-BE49-F238E27FC236}">
                  <a16:creationId xmlns:a16="http://schemas.microsoft.com/office/drawing/2014/main" id="{E75349B6-06C3-73BB-8E03-91E374AB4746}"/>
                </a:ext>
              </a:extLst>
            </p:cNvPr>
            <p:cNvSpPr/>
            <p:nvPr/>
          </p:nvSpPr>
          <p:spPr>
            <a:xfrm>
              <a:off x="7627228" y="4214165"/>
              <a:ext cx="1415536" cy="1001297"/>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a:p>
              <a:pPr algn="ctr"/>
              <a:r>
                <a:rPr lang="en-US" sz="1600">
                  <a:latin typeface="Arial" panose="020B0604020202020204" pitchFamily="34" charset="0"/>
                  <a:cs typeface="Arial" panose="020B0604020202020204" pitchFamily="34" charset="0"/>
                </a:rPr>
                <a:t>Dataset </a:t>
              </a:r>
            </a:p>
            <a:p>
              <a:pPr algn="ctr"/>
              <a:r>
                <a:rPr lang="en-US" sz="1600">
                  <a:latin typeface="Arial" panose="020B0604020202020204" pitchFamily="34" charset="0"/>
                  <a:cs typeface="Arial" panose="020B0604020202020204" pitchFamily="34" charset="0"/>
                </a:rPr>
                <a:t>Version N+1</a:t>
              </a:r>
            </a:p>
            <a:p>
              <a:pPr algn="ctr"/>
              <a:endParaRPr lang="en-US" sz="1600">
                <a:latin typeface="Arial" panose="020B0604020202020204" pitchFamily="34" charset="0"/>
                <a:cs typeface="Arial" panose="020B0604020202020204" pitchFamily="34" charset="0"/>
              </a:endParaRPr>
            </a:p>
            <a:p>
              <a:pPr algn="ctr"/>
              <a:r>
                <a:rPr lang="en-US" sz="1600" i="1">
                  <a:latin typeface="Arial" panose="020B0604020202020204" pitchFamily="34" charset="0"/>
                  <a:cs typeface="Arial" panose="020B0604020202020204" pitchFamily="34" charset="0"/>
                </a:rPr>
                <a:t>future version</a:t>
              </a:r>
            </a:p>
            <a:p>
              <a:pPr algn="ctr"/>
              <a:endParaRPr lang="en-US" sz="160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93CB6A7-C8D5-6019-70B6-0C3051B5258E}"/>
                </a:ext>
              </a:extLst>
            </p:cNvPr>
            <p:cNvSpPr txBox="1"/>
            <p:nvPr/>
          </p:nvSpPr>
          <p:spPr>
            <a:xfrm>
              <a:off x="3384331" y="5087007"/>
              <a:ext cx="0" cy="0"/>
            </a:xfrm>
            <a:prstGeom prst="rect">
              <a:avLst/>
            </a:prstGeom>
            <a:noFill/>
          </p:spPr>
          <p:txBody>
            <a:bodyPr wrap="none" lIns="0" tIns="0" rIns="0" bIns="0" rtlCol="0">
              <a:noAutofit/>
            </a:bodyPr>
            <a:lstStyle/>
            <a:p>
              <a:pPr algn="l"/>
              <a:endParaRPr lang="en-US" sz="7200"/>
            </a:p>
          </p:txBody>
        </p:sp>
        <p:sp>
          <p:nvSpPr>
            <p:cNvPr id="9" name="Google Shape;357;p34">
              <a:extLst>
                <a:ext uri="{FF2B5EF4-FFF2-40B4-BE49-F238E27FC236}">
                  <a16:creationId xmlns:a16="http://schemas.microsoft.com/office/drawing/2014/main" id="{9A6333EE-22CF-1445-8FE5-4F817A99175A}"/>
                </a:ext>
              </a:extLst>
            </p:cNvPr>
            <p:cNvSpPr/>
            <p:nvPr/>
          </p:nvSpPr>
          <p:spPr>
            <a:xfrm>
              <a:off x="4003311" y="4489651"/>
              <a:ext cx="592423" cy="592423"/>
            </a:xfrm>
            <a:prstGeom prst="ellipse">
              <a:avLst/>
            </a:prstGeom>
            <a:solidFill>
              <a:srgbClr val="FDFAF5"/>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endParaRPr sz="900"/>
            </a:p>
          </p:txBody>
        </p:sp>
        <p:pic>
          <p:nvPicPr>
            <p:cNvPr id="10" name="Graphic 9" descr="Checkmark with solid fill">
              <a:extLst>
                <a:ext uri="{FF2B5EF4-FFF2-40B4-BE49-F238E27FC236}">
                  <a16:creationId xmlns:a16="http://schemas.microsoft.com/office/drawing/2014/main" id="{6B826953-BD79-83D2-842D-8B1312B968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76403" y="4596031"/>
              <a:ext cx="457141" cy="457141"/>
            </a:xfrm>
            <a:prstGeom prst="rect">
              <a:avLst/>
            </a:prstGeom>
          </p:spPr>
        </p:pic>
        <p:cxnSp>
          <p:nvCxnSpPr>
            <p:cNvPr id="11" name="Curved Connector 10">
              <a:extLst>
                <a:ext uri="{FF2B5EF4-FFF2-40B4-BE49-F238E27FC236}">
                  <a16:creationId xmlns:a16="http://schemas.microsoft.com/office/drawing/2014/main" id="{2A64547A-D8E5-D062-24C0-884585AD42E5}"/>
                </a:ext>
              </a:extLst>
            </p:cNvPr>
            <p:cNvCxnSpPr>
              <a:cxnSpLocks/>
            </p:cNvCxnSpPr>
            <p:nvPr/>
          </p:nvCxnSpPr>
          <p:spPr>
            <a:xfrm rot="16200000" flipH="1">
              <a:off x="6446042" y="3533627"/>
              <a:ext cx="541375" cy="1820997"/>
            </a:xfrm>
            <a:prstGeom prst="curvedConnector2">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grpSp>
      <p:sp>
        <p:nvSpPr>
          <p:cNvPr id="13" name="TextBox 12">
            <a:extLst>
              <a:ext uri="{FF2B5EF4-FFF2-40B4-BE49-F238E27FC236}">
                <a16:creationId xmlns:a16="http://schemas.microsoft.com/office/drawing/2014/main" id="{C6893810-FB2A-57C7-0503-8F74CBBAEEC8}"/>
              </a:ext>
            </a:extLst>
          </p:cNvPr>
          <p:cNvSpPr txBox="1"/>
          <p:nvPr/>
        </p:nvSpPr>
        <p:spPr>
          <a:xfrm>
            <a:off x="3634837" y="4815732"/>
            <a:ext cx="2596056" cy="467362"/>
          </a:xfrm>
          <a:prstGeom prst="rect">
            <a:avLst/>
          </a:prstGeom>
          <a:noFill/>
        </p:spPr>
        <p:txBody>
          <a:bodyPr wrap="none" lIns="0" tIns="0" rIns="0" bIns="0" rtlCol="0">
            <a:noAutofit/>
          </a:bodyPr>
          <a:lstStyle/>
          <a:p>
            <a:pPr algn="l"/>
            <a:r>
              <a:rPr lang="en-US" sz="1600" i="1" dirty="0">
                <a:latin typeface="Arial" panose="020B0604020202020204" pitchFamily="34" charset="0"/>
                <a:cs typeface="Arial" panose="020B0604020202020204" pitchFamily="34" charset="0"/>
              </a:rPr>
              <a:t>Buffer replay looks back </a:t>
            </a:r>
          </a:p>
          <a:p>
            <a:pPr algn="l"/>
            <a:r>
              <a:rPr lang="en-US" sz="1600" i="1" dirty="0">
                <a:latin typeface="Arial" panose="020B0604020202020204" pitchFamily="34" charset="0"/>
                <a:cs typeface="Arial" panose="020B0604020202020204" pitchFamily="34" charset="0"/>
              </a:rPr>
              <a:t>some time in the past</a:t>
            </a:r>
          </a:p>
        </p:txBody>
      </p:sp>
    </p:spTree>
    <p:extLst>
      <p:ext uri="{BB962C8B-B14F-4D97-AF65-F5344CB8AC3E}">
        <p14:creationId xmlns:p14="http://schemas.microsoft.com/office/powerpoint/2010/main" val="446824869"/>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DA329-DED9-9963-FE03-FDC2397F0260}"/>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3F230E5C-57F5-6CD0-A992-777BA3013755}"/>
              </a:ext>
            </a:extLst>
          </p:cNvPr>
          <p:cNvGrpSpPr/>
          <p:nvPr/>
        </p:nvGrpSpPr>
        <p:grpSpPr>
          <a:xfrm>
            <a:off x="2617244" y="1871702"/>
            <a:ext cx="7105728" cy="2992820"/>
            <a:chOff x="4299522" y="2256345"/>
            <a:chExt cx="5837041" cy="2458469"/>
          </a:xfrm>
        </p:grpSpPr>
        <p:cxnSp>
          <p:nvCxnSpPr>
            <p:cNvPr id="67" name="Curved Connector 66">
              <a:extLst>
                <a:ext uri="{FF2B5EF4-FFF2-40B4-BE49-F238E27FC236}">
                  <a16:creationId xmlns:a16="http://schemas.microsoft.com/office/drawing/2014/main" id="{2A566D47-60A6-4C3F-4FCB-91B5F4A04807}"/>
                </a:ext>
              </a:extLst>
            </p:cNvPr>
            <p:cNvCxnSpPr>
              <a:cxnSpLocks/>
              <a:endCxn id="70" idx="2"/>
            </p:cNvCxnSpPr>
            <p:nvPr/>
          </p:nvCxnSpPr>
          <p:spPr>
            <a:xfrm flipV="1">
              <a:off x="6667550" y="2752976"/>
              <a:ext cx="973987" cy="958547"/>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E8A05419-692C-70DE-50FD-72BC52467186}"/>
                </a:ext>
              </a:extLst>
            </p:cNvPr>
            <p:cNvCxnSpPr>
              <a:cxnSpLocks/>
            </p:cNvCxnSpPr>
            <p:nvPr/>
          </p:nvCxnSpPr>
          <p:spPr>
            <a:xfrm flipV="1">
              <a:off x="4299522" y="3711523"/>
              <a:ext cx="645388" cy="336"/>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07A82F96-17CF-CE6A-B23C-768393A4523E}"/>
                </a:ext>
              </a:extLst>
            </p:cNvPr>
            <p:cNvSpPr/>
            <p:nvPr/>
          </p:nvSpPr>
          <p:spPr>
            <a:xfrm>
              <a:off x="7641537" y="2256345"/>
              <a:ext cx="1404178" cy="993262"/>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a:p>
              <a:pPr algn="ctr"/>
              <a:r>
                <a:rPr lang="en-US" sz="1600">
                  <a:latin typeface="Arial" panose="020B0604020202020204" pitchFamily="34" charset="0"/>
                  <a:cs typeface="Arial" panose="020B0604020202020204" pitchFamily="34" charset="0"/>
                </a:rPr>
                <a:t>Dataset </a:t>
              </a:r>
            </a:p>
            <a:p>
              <a:pPr algn="ctr"/>
              <a:r>
                <a:rPr lang="en-US" sz="1600">
                  <a:latin typeface="Arial" panose="020B0604020202020204" pitchFamily="34" charset="0"/>
                  <a:cs typeface="Arial" panose="020B0604020202020204" pitchFamily="34" charset="0"/>
                </a:rPr>
                <a:t>Version N</a:t>
              </a:r>
            </a:p>
            <a:p>
              <a:pPr algn="ctr"/>
              <a:endParaRPr lang="en-US" sz="1600">
                <a:latin typeface="Arial" panose="020B0604020202020204" pitchFamily="34" charset="0"/>
                <a:cs typeface="Arial" panose="020B0604020202020204" pitchFamily="34" charset="0"/>
              </a:endParaRPr>
            </a:p>
            <a:p>
              <a:pPr algn="ctr"/>
              <a:r>
                <a:rPr lang="en-US" sz="1600" i="1">
                  <a:latin typeface="Arial" panose="020B0604020202020204" pitchFamily="34" charset="0"/>
                  <a:cs typeface="Arial" panose="020B0604020202020204" pitchFamily="34" charset="0"/>
                </a:rPr>
                <a:t>backup version</a:t>
              </a:r>
            </a:p>
            <a:p>
              <a:pPr algn="ctr"/>
              <a:endParaRPr lang="en-US" sz="1600">
                <a:latin typeface="Arial" panose="020B0604020202020204" pitchFamily="34" charset="0"/>
                <a:cs typeface="Arial" panose="020B0604020202020204" pitchFamily="34" charset="0"/>
              </a:endParaRPr>
            </a:p>
          </p:txBody>
        </p:sp>
        <p:cxnSp>
          <p:nvCxnSpPr>
            <p:cNvPr id="6" name="Curved Connector 5">
              <a:extLst>
                <a:ext uri="{FF2B5EF4-FFF2-40B4-BE49-F238E27FC236}">
                  <a16:creationId xmlns:a16="http://schemas.microsoft.com/office/drawing/2014/main" id="{8B8B179D-B4AD-00C8-BFA9-C34CB18D6C26}"/>
                </a:ext>
              </a:extLst>
            </p:cNvPr>
            <p:cNvCxnSpPr>
              <a:cxnSpLocks/>
            </p:cNvCxnSpPr>
            <p:nvPr/>
          </p:nvCxnSpPr>
          <p:spPr>
            <a:xfrm flipV="1">
              <a:off x="9042764" y="3746268"/>
              <a:ext cx="1093799" cy="968546"/>
            </a:xfrm>
            <a:prstGeom prst="curvedConnector3">
              <a:avLst>
                <a:gd name="adj1" fmla="val 50000"/>
              </a:avLst>
            </a:prstGeom>
            <a:ln w="19050">
              <a:solidFill>
                <a:schemeClr val="accent1"/>
              </a:solidFill>
              <a:headEnd type="arrow"/>
              <a:tailEnd type="none" w="lg" len="lg"/>
            </a:ln>
          </p:spPr>
          <p:style>
            <a:lnRef idx="1">
              <a:schemeClr val="accent2"/>
            </a:lnRef>
            <a:fillRef idx="0">
              <a:schemeClr val="accent2"/>
            </a:fillRef>
            <a:effectRef idx="0">
              <a:schemeClr val="accent2"/>
            </a:effectRef>
            <a:fontRef idx="minor">
              <a:schemeClr val="tx1"/>
            </a:fontRef>
          </p:style>
        </p:cxnSp>
        <p:cxnSp>
          <p:nvCxnSpPr>
            <p:cNvPr id="12" name="Curved Connector 11">
              <a:extLst>
                <a:ext uri="{FF2B5EF4-FFF2-40B4-BE49-F238E27FC236}">
                  <a16:creationId xmlns:a16="http://schemas.microsoft.com/office/drawing/2014/main" id="{DFB40217-C8A7-B5CB-35B1-015E8E334DD0}"/>
                </a:ext>
              </a:extLst>
            </p:cNvPr>
            <p:cNvCxnSpPr>
              <a:cxnSpLocks/>
            </p:cNvCxnSpPr>
            <p:nvPr/>
          </p:nvCxnSpPr>
          <p:spPr>
            <a:xfrm>
              <a:off x="6667550" y="3711523"/>
              <a:ext cx="959678" cy="1003291"/>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grpSp>
      <p:sp>
        <p:nvSpPr>
          <p:cNvPr id="2" name="Title 1">
            <a:extLst>
              <a:ext uri="{FF2B5EF4-FFF2-40B4-BE49-F238E27FC236}">
                <a16:creationId xmlns:a16="http://schemas.microsoft.com/office/drawing/2014/main" id="{FC63F5A5-285E-6FDA-E64A-C47D89A6D2D6}"/>
              </a:ext>
            </a:extLst>
          </p:cNvPr>
          <p:cNvSpPr>
            <a:spLocks noGrp="1"/>
          </p:cNvSpPr>
          <p:nvPr>
            <p:ph type="title"/>
          </p:nvPr>
        </p:nvSpPr>
        <p:spPr/>
        <p:txBody>
          <a:bodyPr>
            <a:normAutofit fontScale="90000"/>
          </a:bodyPr>
          <a:lstStyle/>
          <a:p>
            <a:r>
              <a:rPr lang="en-US">
                <a:solidFill>
                  <a:schemeClr val="accent1"/>
                </a:solidFill>
              </a:rPr>
              <a:t>Hybrid Store Design Pattern</a:t>
            </a:r>
          </a:p>
        </p:txBody>
      </p:sp>
      <p:sp>
        <p:nvSpPr>
          <p:cNvPr id="3" name="Text Placeholder 2">
            <a:extLst>
              <a:ext uri="{FF2B5EF4-FFF2-40B4-BE49-F238E27FC236}">
                <a16:creationId xmlns:a16="http://schemas.microsoft.com/office/drawing/2014/main" id="{27B14341-AB6C-4AA5-0A2C-97BCC6B4D3D9}"/>
              </a:ext>
            </a:extLst>
          </p:cNvPr>
          <p:cNvSpPr>
            <a:spLocks noGrp="1"/>
          </p:cNvSpPr>
          <p:nvPr>
            <p:ph type="body" sz="quarter" idx="11"/>
          </p:nvPr>
        </p:nvSpPr>
        <p:spPr/>
        <p:txBody>
          <a:bodyPr>
            <a:normAutofit/>
          </a:bodyPr>
          <a:lstStyle/>
          <a:p>
            <a:r>
              <a:rPr lang="en-US" dirty="0"/>
              <a:t>Step 4/4: Future Version is Ready-to-Serve, New Steady State</a:t>
            </a:r>
          </a:p>
        </p:txBody>
      </p:sp>
      <p:sp>
        <p:nvSpPr>
          <p:cNvPr id="4" name="TextBox 3">
            <a:extLst>
              <a:ext uri="{FF2B5EF4-FFF2-40B4-BE49-F238E27FC236}">
                <a16:creationId xmlns:a16="http://schemas.microsoft.com/office/drawing/2014/main" id="{5A7BDBC9-0E54-4060-1A60-2E7697DB8929}"/>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26" name="Google Shape;322;p33">
            <a:extLst>
              <a:ext uri="{FF2B5EF4-FFF2-40B4-BE49-F238E27FC236}">
                <a16:creationId xmlns:a16="http://schemas.microsoft.com/office/drawing/2014/main" id="{81C4800F-27D3-4C18-64D2-EB89280B3398}"/>
              </a:ext>
            </a:extLst>
          </p:cNvPr>
          <p:cNvSpPr/>
          <p:nvPr/>
        </p:nvSpPr>
        <p:spPr>
          <a:xfrm>
            <a:off x="9720666" y="3082372"/>
            <a:ext cx="1708293" cy="1208453"/>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panose="020B0604020202020204" pitchFamily="34" charset="0"/>
                <a:cs typeface="Arial" panose="020B0604020202020204" pitchFamily="34" charset="0"/>
              </a:rPr>
              <a:t>Current Version Pointer</a:t>
            </a:r>
            <a:endParaRPr sz="1600">
              <a:latin typeface="Arial" panose="020B0604020202020204" pitchFamily="34" charset="0"/>
              <a:cs typeface="Arial" panose="020B0604020202020204" pitchFamily="34" charset="0"/>
            </a:endParaRPr>
          </a:p>
        </p:txBody>
      </p:sp>
      <p:sp>
        <p:nvSpPr>
          <p:cNvPr id="27" name="Google Shape;350;p34">
            <a:extLst>
              <a:ext uri="{FF2B5EF4-FFF2-40B4-BE49-F238E27FC236}">
                <a16:creationId xmlns:a16="http://schemas.microsoft.com/office/drawing/2014/main" id="{CB034AC1-3B54-0040-F4DC-60B7A12C63FC}"/>
              </a:ext>
            </a:extLst>
          </p:cNvPr>
          <p:cNvSpPr/>
          <p:nvPr/>
        </p:nvSpPr>
        <p:spPr>
          <a:xfrm>
            <a:off x="3404620"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Buffer</a:t>
            </a:r>
            <a:endParaRPr sz="1600">
              <a:latin typeface="Arial"/>
              <a:cs typeface="Arial"/>
            </a:endParaRPr>
          </a:p>
        </p:txBody>
      </p:sp>
      <p:sp>
        <p:nvSpPr>
          <p:cNvPr id="28" name="Google Shape;345;p34">
            <a:extLst>
              <a:ext uri="{FF2B5EF4-FFF2-40B4-BE49-F238E27FC236}">
                <a16:creationId xmlns:a16="http://schemas.microsoft.com/office/drawing/2014/main" id="{1EF728F1-B0F2-41C5-6B76-64B2E9F2AB2A}"/>
              </a:ext>
            </a:extLst>
          </p:cNvPr>
          <p:cNvSpPr/>
          <p:nvPr/>
        </p:nvSpPr>
        <p:spPr>
          <a:xfrm>
            <a:off x="763043" y="3040510"/>
            <a:ext cx="1856412" cy="1208451"/>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a:t>
            </a:r>
            <a:endParaRPr lang="es-ES" sz="1600">
              <a:latin typeface="Arial"/>
              <a:cs typeface="Arial"/>
            </a:endParaRPr>
          </a:p>
          <a:p>
            <a:pPr algn="ctr"/>
            <a:r>
              <a:rPr lang="en-US" sz="1600">
                <a:latin typeface="Arial"/>
                <a:cs typeface="Arial"/>
              </a:rPr>
              <a:t>Data Source</a:t>
            </a:r>
            <a:endParaRPr/>
          </a:p>
        </p:txBody>
      </p:sp>
      <p:sp>
        <p:nvSpPr>
          <p:cNvPr id="29" name="Google Shape;355;p34">
            <a:extLst>
              <a:ext uri="{FF2B5EF4-FFF2-40B4-BE49-F238E27FC236}">
                <a16:creationId xmlns:a16="http://schemas.microsoft.com/office/drawing/2014/main" id="{9337398E-53CC-A8E3-F1BF-3D616AF1187B}"/>
              </a:ext>
            </a:extLst>
          </p:cNvPr>
          <p:cNvSpPr/>
          <p:nvPr/>
        </p:nvSpPr>
        <p:spPr>
          <a:xfrm>
            <a:off x="6667866" y="4255831"/>
            <a:ext cx="1722109" cy="1218155"/>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a:p>
            <a:pPr algn="ct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Dataset </a:t>
            </a:r>
          </a:p>
          <a:p>
            <a:pPr algn="ctr"/>
            <a:r>
              <a:rPr lang="en-US" sz="1600" dirty="0">
                <a:latin typeface="Arial" panose="020B0604020202020204" pitchFamily="34" charset="0"/>
                <a:cs typeface="Arial" panose="020B0604020202020204" pitchFamily="34" charset="0"/>
              </a:rPr>
              <a:t>Version N+1</a:t>
            </a:r>
          </a:p>
          <a:p>
            <a:pPr algn="ctr"/>
            <a:endParaRPr lang="en-US" sz="1600" dirty="0">
              <a:latin typeface="Arial" panose="020B0604020202020204" pitchFamily="34" charset="0"/>
              <a:cs typeface="Arial" panose="020B0604020202020204" pitchFamily="34" charset="0"/>
            </a:endParaRPr>
          </a:p>
          <a:p>
            <a:pPr algn="ctr"/>
            <a:r>
              <a:rPr lang="en-US" sz="1600" i="1" dirty="0">
                <a:latin typeface="Arial" panose="020B0604020202020204" pitchFamily="34" charset="0"/>
                <a:cs typeface="Arial" panose="020B0604020202020204" pitchFamily="34" charset="0"/>
              </a:rPr>
              <a:t>current version</a:t>
            </a:r>
            <a:endParaRPr lang="en-US" sz="1600" dirty="0">
              <a:latin typeface="Arial" panose="020B0604020202020204" pitchFamily="34" charset="0"/>
              <a:cs typeface="Arial" panose="020B0604020202020204" pitchFamily="34" charset="0"/>
            </a:endParaRPr>
          </a:p>
        </p:txBody>
      </p:sp>
      <p:grpSp>
        <p:nvGrpSpPr>
          <p:cNvPr id="10" name="Grupo 9">
            <a:extLst>
              <a:ext uri="{FF2B5EF4-FFF2-40B4-BE49-F238E27FC236}">
                <a16:creationId xmlns:a16="http://schemas.microsoft.com/office/drawing/2014/main" id="{3AD7C674-38C6-D9C5-8989-A32524F2316A}"/>
              </a:ext>
            </a:extLst>
          </p:cNvPr>
          <p:cNvGrpSpPr/>
          <p:nvPr/>
        </p:nvGrpSpPr>
        <p:grpSpPr>
          <a:xfrm>
            <a:off x="5451645" y="4139546"/>
            <a:ext cx="720728" cy="720728"/>
            <a:chOff x="2152347" y="4617822"/>
            <a:chExt cx="720728" cy="720728"/>
          </a:xfrm>
        </p:grpSpPr>
        <p:sp>
          <p:nvSpPr>
            <p:cNvPr id="7" name="Google Shape;357;p34">
              <a:extLst>
                <a:ext uri="{FF2B5EF4-FFF2-40B4-BE49-F238E27FC236}">
                  <a16:creationId xmlns:a16="http://schemas.microsoft.com/office/drawing/2014/main" id="{B7A8CF05-D453-6C29-F649-18ED64EA0094}"/>
                </a:ext>
              </a:extLst>
            </p:cNvPr>
            <p:cNvSpPr/>
            <p:nvPr/>
          </p:nvSpPr>
          <p:spPr>
            <a:xfrm>
              <a:off x="2152347" y="4617822"/>
              <a:ext cx="720728" cy="720728"/>
            </a:xfrm>
            <a:prstGeom prst="ellipse">
              <a:avLst/>
            </a:prstGeom>
            <a:solidFill>
              <a:srgbClr val="FDFAF5"/>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endParaRPr sz="900"/>
            </a:p>
          </p:txBody>
        </p:sp>
        <p:pic>
          <p:nvPicPr>
            <p:cNvPr id="9" name="Graphic 9" descr="Checkmark with solid fill">
              <a:extLst>
                <a:ext uri="{FF2B5EF4-FFF2-40B4-BE49-F238E27FC236}">
                  <a16:creationId xmlns:a16="http://schemas.microsoft.com/office/drawing/2014/main" id="{4007CEC6-1683-711A-F14A-2B0003274F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41269" y="4747243"/>
              <a:ext cx="556147" cy="556147"/>
            </a:xfrm>
            <a:prstGeom prst="rect">
              <a:avLst/>
            </a:prstGeom>
          </p:spPr>
        </p:pic>
      </p:grpSp>
    </p:spTree>
    <p:extLst>
      <p:ext uri="{BB962C8B-B14F-4D97-AF65-F5344CB8AC3E}">
        <p14:creationId xmlns:p14="http://schemas.microsoft.com/office/powerpoint/2010/main" val="4080048132"/>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CCF02-07DC-04FB-6203-D90C6AA5F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07869-52BE-5C26-1696-D005E3E81D57}"/>
              </a:ext>
            </a:extLst>
          </p:cNvPr>
          <p:cNvSpPr>
            <a:spLocks noGrp="1"/>
          </p:cNvSpPr>
          <p:nvPr>
            <p:ph type="title"/>
          </p:nvPr>
        </p:nvSpPr>
        <p:spPr/>
        <p:txBody>
          <a:bodyPr>
            <a:normAutofit fontScale="90000"/>
          </a:bodyPr>
          <a:lstStyle/>
          <a:p>
            <a:r>
              <a:rPr lang="en-US" dirty="0">
                <a:solidFill>
                  <a:schemeClr val="accent1"/>
                </a:solidFill>
              </a:rPr>
              <a:t>Side-by-Side Comparison</a:t>
            </a:r>
          </a:p>
        </p:txBody>
      </p:sp>
      <p:sp>
        <p:nvSpPr>
          <p:cNvPr id="3" name="Text Placeholder 2">
            <a:extLst>
              <a:ext uri="{FF2B5EF4-FFF2-40B4-BE49-F238E27FC236}">
                <a16:creationId xmlns:a16="http://schemas.microsoft.com/office/drawing/2014/main" id="{4A5D1A36-9946-E5DA-B765-AF87E517198A}"/>
              </a:ext>
            </a:extLst>
          </p:cNvPr>
          <p:cNvSpPr>
            <a:spLocks noGrp="1"/>
          </p:cNvSpPr>
          <p:nvPr>
            <p:ph type="body" sz="quarter" idx="11"/>
          </p:nvPr>
        </p:nvSpPr>
        <p:spPr/>
        <p:txBody>
          <a:bodyPr>
            <a:normAutofit/>
          </a:bodyPr>
          <a:lstStyle/>
          <a:p>
            <a:r>
              <a:rPr lang="en-US" dirty="0"/>
              <a:t>Pros and Cons</a:t>
            </a:r>
          </a:p>
        </p:txBody>
      </p:sp>
      <p:sp>
        <p:nvSpPr>
          <p:cNvPr id="4" name="TextBox 3">
            <a:extLst>
              <a:ext uri="{FF2B5EF4-FFF2-40B4-BE49-F238E27FC236}">
                <a16:creationId xmlns:a16="http://schemas.microsoft.com/office/drawing/2014/main" id="{9D54CCA9-B4A6-F5DF-FF13-69D226A59F30}"/>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graphicFrame>
        <p:nvGraphicFramePr>
          <p:cNvPr id="5" name="Table 4">
            <a:extLst>
              <a:ext uri="{FF2B5EF4-FFF2-40B4-BE49-F238E27FC236}">
                <a16:creationId xmlns:a16="http://schemas.microsoft.com/office/drawing/2014/main" id="{380CF69E-7EFA-6B35-06C9-26EDB5F1C80D}"/>
              </a:ext>
            </a:extLst>
          </p:cNvPr>
          <p:cNvGraphicFramePr>
            <a:graphicFrameLocks noGrp="1"/>
          </p:cNvGraphicFramePr>
          <p:nvPr>
            <p:extLst>
              <p:ext uri="{D42A27DB-BD31-4B8C-83A1-F6EECF244321}">
                <p14:modId xmlns:p14="http://schemas.microsoft.com/office/powerpoint/2010/main" val="910796496"/>
              </p:ext>
            </p:extLst>
          </p:nvPr>
        </p:nvGraphicFramePr>
        <p:xfrm>
          <a:off x="720756" y="2122148"/>
          <a:ext cx="10667295" cy="2984544"/>
        </p:xfrm>
        <a:graphic>
          <a:graphicData uri="http://schemas.openxmlformats.org/drawingml/2006/table">
            <a:tbl>
              <a:tblPr firstRow="1" bandRow="1">
                <a:tableStyleId>{5C22544A-7EE6-4342-B048-85BDC9FD1C3A}</a:tableStyleId>
              </a:tblPr>
              <a:tblGrid>
                <a:gridCol w="3555765">
                  <a:extLst>
                    <a:ext uri="{9D8B030D-6E8A-4147-A177-3AD203B41FA5}">
                      <a16:colId xmlns:a16="http://schemas.microsoft.com/office/drawing/2014/main" val="190748442"/>
                    </a:ext>
                  </a:extLst>
                </a:gridCol>
                <a:gridCol w="3555765">
                  <a:extLst>
                    <a:ext uri="{9D8B030D-6E8A-4147-A177-3AD203B41FA5}">
                      <a16:colId xmlns:a16="http://schemas.microsoft.com/office/drawing/2014/main" val="3888862131"/>
                    </a:ext>
                  </a:extLst>
                </a:gridCol>
                <a:gridCol w="3555765">
                  <a:extLst>
                    <a:ext uri="{9D8B030D-6E8A-4147-A177-3AD203B41FA5}">
                      <a16:colId xmlns:a16="http://schemas.microsoft.com/office/drawing/2014/main" val="4252457691"/>
                    </a:ext>
                  </a:extLst>
                </a:gridCol>
              </a:tblGrid>
              <a:tr h="746136">
                <a:tc>
                  <a:txBody>
                    <a:bodyPr/>
                    <a:lstStyle/>
                    <a:p>
                      <a:pPr algn="r"/>
                      <a:endParaRPr lang="en-US" dirty="0"/>
                    </a:p>
                  </a:txBody>
                  <a:tcPr anchor="ctr"/>
                </a:tc>
                <a:tc>
                  <a:txBody>
                    <a:bodyPr/>
                    <a:lstStyle/>
                    <a:p>
                      <a:pPr algn="ctr"/>
                      <a:r>
                        <a:rPr lang="en-US" dirty="0"/>
                        <a:t>(Traditional) </a:t>
                      </a:r>
                    </a:p>
                    <a:p>
                      <a:pPr algn="ctr"/>
                      <a:r>
                        <a:rPr lang="en-US" dirty="0"/>
                        <a:t>Lambda Architecture</a:t>
                      </a:r>
                    </a:p>
                  </a:txBody>
                  <a:tcPr anchor="ctr"/>
                </a:tc>
                <a:tc>
                  <a:txBody>
                    <a:bodyPr/>
                    <a:lstStyle/>
                    <a:p>
                      <a:pPr algn="ctr"/>
                      <a:r>
                        <a:rPr lang="en-US" dirty="0"/>
                        <a:t>Hybrid Store</a:t>
                      </a:r>
                    </a:p>
                  </a:txBody>
                  <a:tcPr anchor="ctr"/>
                </a:tc>
                <a:extLst>
                  <a:ext uri="{0D108BD9-81ED-4DB2-BD59-A6C34878D82A}">
                    <a16:rowId xmlns:a16="http://schemas.microsoft.com/office/drawing/2014/main" val="796359280"/>
                  </a:ext>
                </a:extLst>
              </a:tr>
              <a:tr h="746136">
                <a:tc>
                  <a:txBody>
                    <a:bodyPr/>
                    <a:lstStyle/>
                    <a:p>
                      <a:pPr algn="r"/>
                      <a:r>
                        <a:rPr lang="en-US" dirty="0"/>
                        <a:t>When is batch &amp; RT data merged?</a:t>
                      </a:r>
                    </a:p>
                  </a:txBody>
                  <a:tcPr anchor="ctr"/>
                </a:tc>
                <a:tc>
                  <a:txBody>
                    <a:bodyPr/>
                    <a:lstStyle/>
                    <a:p>
                      <a:pPr algn="ctr"/>
                      <a:r>
                        <a:rPr lang="en-US" dirty="0"/>
                        <a:t>At read-time</a:t>
                      </a:r>
                    </a:p>
                  </a:txBody>
                  <a:tcPr anchor="ctr"/>
                </a:tc>
                <a:tc>
                  <a:txBody>
                    <a:bodyPr/>
                    <a:lstStyle/>
                    <a:p>
                      <a:pPr algn="ctr"/>
                      <a:r>
                        <a:rPr lang="en-US" dirty="0"/>
                        <a:t>At write-time</a:t>
                      </a:r>
                    </a:p>
                  </a:txBody>
                  <a:tcPr anchor="ctr"/>
                </a:tc>
                <a:extLst>
                  <a:ext uri="{0D108BD9-81ED-4DB2-BD59-A6C34878D82A}">
                    <a16:rowId xmlns:a16="http://schemas.microsoft.com/office/drawing/2014/main" val="477050369"/>
                  </a:ext>
                </a:extLst>
              </a:tr>
              <a:tr h="746136">
                <a:tc>
                  <a:txBody>
                    <a:bodyPr/>
                    <a:lstStyle/>
                    <a:p>
                      <a:pPr algn="r"/>
                      <a:r>
                        <a:rPr lang="en-US" dirty="0"/>
                        <a:t>Read latency</a:t>
                      </a:r>
                    </a:p>
                  </a:txBody>
                  <a:tcPr anchor="ctr"/>
                </a:tc>
                <a:tc>
                  <a:txBody>
                    <a:bodyPr/>
                    <a:lstStyle/>
                    <a:p>
                      <a:pPr algn="ctr"/>
                      <a:r>
                        <a:rPr lang="en-US" dirty="0"/>
                        <a:t>Slowest of 2 DBs</a:t>
                      </a:r>
                    </a:p>
                  </a:txBody>
                  <a:tcPr anchor="ctr"/>
                </a:tc>
                <a:tc>
                  <a:txBody>
                    <a:bodyPr/>
                    <a:lstStyle/>
                    <a:p>
                      <a:pPr algn="ctr"/>
                      <a:r>
                        <a:rPr lang="en-US" dirty="0"/>
                        <a:t>Single DB</a:t>
                      </a:r>
                    </a:p>
                  </a:txBody>
                  <a:tcPr anchor="ctr"/>
                </a:tc>
                <a:extLst>
                  <a:ext uri="{0D108BD9-81ED-4DB2-BD59-A6C34878D82A}">
                    <a16:rowId xmlns:a16="http://schemas.microsoft.com/office/drawing/2014/main" val="1531539308"/>
                  </a:ext>
                </a:extLst>
              </a:tr>
              <a:tr h="746136">
                <a:tc>
                  <a:txBody>
                    <a:bodyPr/>
                    <a:lstStyle/>
                    <a:p>
                      <a:pPr algn="r"/>
                      <a:r>
                        <a:rPr lang="en-US" dirty="0"/>
                        <a:t>Read availability</a:t>
                      </a:r>
                    </a:p>
                  </a:txBody>
                  <a:tcPr anchor="ctr"/>
                </a:tc>
                <a:tc>
                  <a:txBody>
                    <a:bodyPr/>
                    <a:lstStyle/>
                    <a:p>
                      <a:pPr algn="ctr"/>
                      <a:r>
                        <a:rPr lang="en-US" dirty="0"/>
                        <a:t>Worst of 2 DBs</a:t>
                      </a:r>
                    </a:p>
                  </a:txBody>
                  <a:tcPr anchor="ctr"/>
                </a:tc>
                <a:tc>
                  <a:txBody>
                    <a:bodyPr/>
                    <a:lstStyle/>
                    <a:p>
                      <a:pPr algn="ctr"/>
                      <a:r>
                        <a:rPr lang="en-US" dirty="0"/>
                        <a:t>Single DB</a:t>
                      </a:r>
                    </a:p>
                  </a:txBody>
                  <a:tcPr anchor="ctr"/>
                </a:tc>
                <a:extLst>
                  <a:ext uri="{0D108BD9-81ED-4DB2-BD59-A6C34878D82A}">
                    <a16:rowId xmlns:a16="http://schemas.microsoft.com/office/drawing/2014/main" val="3713381725"/>
                  </a:ext>
                </a:extLst>
              </a:tr>
            </a:tbl>
          </a:graphicData>
        </a:graphic>
      </p:graphicFrame>
    </p:spTree>
    <p:extLst>
      <p:ext uri="{BB962C8B-B14F-4D97-AF65-F5344CB8AC3E}">
        <p14:creationId xmlns:p14="http://schemas.microsoft.com/office/powerpoint/2010/main" val="3507823044"/>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3397B-7B71-4478-B849-5CB62C284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002BE-0F44-175B-AF19-D3923DC49811}"/>
              </a:ext>
            </a:extLst>
          </p:cNvPr>
          <p:cNvSpPr>
            <a:spLocks noGrp="1"/>
          </p:cNvSpPr>
          <p:nvPr>
            <p:ph type="title"/>
          </p:nvPr>
        </p:nvSpPr>
        <p:spPr/>
        <p:txBody>
          <a:bodyPr/>
          <a:lstStyle/>
          <a:p>
            <a:r>
              <a:rPr lang="en-US" dirty="0"/>
              <a:t>Venice</a:t>
            </a:r>
          </a:p>
        </p:txBody>
      </p:sp>
      <p:sp>
        <p:nvSpPr>
          <p:cNvPr id="3" name="Text Placeholder 2">
            <a:extLst>
              <a:ext uri="{FF2B5EF4-FFF2-40B4-BE49-F238E27FC236}">
                <a16:creationId xmlns:a16="http://schemas.microsoft.com/office/drawing/2014/main" id="{ADAF74D9-2C29-1BF8-8054-BB53F74D21E0}"/>
              </a:ext>
            </a:extLst>
          </p:cNvPr>
          <p:cNvSpPr>
            <a:spLocks noGrp="1"/>
          </p:cNvSpPr>
          <p:nvPr>
            <p:ph type="body" sz="quarter" idx="13"/>
          </p:nvPr>
        </p:nvSpPr>
        <p:spPr/>
        <p:txBody>
          <a:bodyPr/>
          <a:lstStyle/>
          <a:p>
            <a:r>
              <a:rPr lang="en-US" dirty="0"/>
              <a:t>Derived Data Platform</a:t>
            </a:r>
          </a:p>
        </p:txBody>
      </p:sp>
    </p:spTree>
    <p:extLst>
      <p:ext uri="{BB962C8B-B14F-4D97-AF65-F5344CB8AC3E}">
        <p14:creationId xmlns:p14="http://schemas.microsoft.com/office/powerpoint/2010/main" val="45812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8EE87C5-BFE3-4183-07F9-F2C54F34F2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30A5A-A0EF-7A20-E147-A83B8A1BC71F}"/>
              </a:ext>
            </a:extLst>
          </p:cNvPr>
          <p:cNvSpPr>
            <a:spLocks noGrp="1"/>
          </p:cNvSpPr>
          <p:nvPr>
            <p:ph type="title"/>
          </p:nvPr>
        </p:nvSpPr>
        <p:spPr>
          <a:xfrm>
            <a:off x="1018308" y="2079488"/>
            <a:ext cx="3782291" cy="1349513"/>
          </a:xfrm>
        </p:spPr>
        <p:txBody>
          <a:bodyPr/>
          <a:lstStyle/>
          <a:p>
            <a:r>
              <a:rPr lang="en-US" sz="3200" dirty="0">
                <a:solidFill>
                  <a:schemeClr val="accent1"/>
                </a:solidFill>
              </a:rPr>
              <a:t>Derived Data Platform</a:t>
            </a:r>
          </a:p>
        </p:txBody>
      </p:sp>
      <p:pic>
        <p:nvPicPr>
          <p:cNvPr id="5" name="Picture Placeholder 6">
            <a:extLst>
              <a:ext uri="{FF2B5EF4-FFF2-40B4-BE49-F238E27FC236}">
                <a16:creationId xmlns:a16="http://schemas.microsoft.com/office/drawing/2014/main" id="{E865934B-5D72-1B04-C9AB-D761D034EC90}"/>
              </a:ext>
            </a:extLst>
          </p:cNvPr>
          <p:cNvPicPr>
            <a:picLocks noGrp="1" noChangeAspect="1"/>
          </p:cNvPicPr>
          <p:nvPr>
            <p:ph type="pic" sz="quarter" idx="14"/>
          </p:nvPr>
        </p:nvPicPr>
        <p:blipFill rotWithShape="1">
          <a:blip r:embed="rId3"/>
          <a:srcRect l="19448" t="2414" r="15460" b="19718"/>
          <a:stretch/>
        </p:blipFill>
        <p:spPr>
          <a:xfrm>
            <a:off x="4964534" y="0"/>
            <a:ext cx="5744066" cy="6858000"/>
          </a:xfrm>
        </p:spPr>
      </p:pic>
      <p:sp>
        <p:nvSpPr>
          <p:cNvPr id="7" name="Text Placeholder 2">
            <a:extLst>
              <a:ext uri="{FF2B5EF4-FFF2-40B4-BE49-F238E27FC236}">
                <a16:creationId xmlns:a16="http://schemas.microsoft.com/office/drawing/2014/main" id="{BE8C272C-22C1-3C91-9150-09671FC15412}"/>
              </a:ext>
            </a:extLst>
          </p:cNvPr>
          <p:cNvSpPr>
            <a:spLocks noGrp="1"/>
          </p:cNvSpPr>
          <p:nvPr>
            <p:ph type="body" sz="quarter" idx="13"/>
          </p:nvPr>
        </p:nvSpPr>
        <p:spPr>
          <a:xfrm>
            <a:off x="1018309" y="3635831"/>
            <a:ext cx="5077691" cy="3151468"/>
          </a:xfrm>
        </p:spPr>
        <p:txBody>
          <a:bodyPr/>
          <a:lstStyle/>
          <a:p>
            <a:pPr marL="428625" lvl="1" indent="-342900">
              <a:buFont typeface="Arial" panose="020B0604020202020204" pitchFamily="34" charset="0"/>
              <a:buChar char="•"/>
            </a:pPr>
            <a:r>
              <a:rPr lang="en-US" sz="2400" dirty="0">
                <a:solidFill>
                  <a:schemeClr val="bg1"/>
                </a:solidFill>
              </a:rPr>
              <a:t>8 years in production</a:t>
            </a:r>
          </a:p>
          <a:p>
            <a:pPr marL="428625" lvl="1" indent="-342900">
              <a:buFont typeface="Arial" panose="020B0604020202020204" pitchFamily="34" charset="0"/>
              <a:buChar char="•"/>
            </a:pPr>
            <a:r>
              <a:rPr lang="en-US" sz="2400" dirty="0">
                <a:solidFill>
                  <a:schemeClr val="bg1"/>
                </a:solidFill>
              </a:rPr>
              <a:t>Open sourced in 2022</a:t>
            </a:r>
          </a:p>
          <a:p>
            <a:pPr marL="428625" lvl="1" indent="-342900">
              <a:buFont typeface="Arial" panose="020B0604020202020204" pitchFamily="34" charset="0"/>
              <a:buChar char="•"/>
            </a:pPr>
            <a:r>
              <a:rPr lang="en-US" sz="2400" dirty="0">
                <a:solidFill>
                  <a:schemeClr val="bg1"/>
                </a:solidFill>
              </a:rPr>
              <a:t>2600 production datasets</a:t>
            </a:r>
          </a:p>
          <a:p>
            <a:pPr marL="428625" lvl="1" indent="-342900">
              <a:buFont typeface="Arial" panose="020B0604020202020204" pitchFamily="34" charset="0"/>
              <a:buChar char="•"/>
            </a:pPr>
            <a:r>
              <a:rPr lang="en-US" sz="2400" dirty="0">
                <a:solidFill>
                  <a:schemeClr val="bg1"/>
                </a:solidFill>
              </a:rPr>
              <a:t>Supports online AI use cases</a:t>
            </a:r>
          </a:p>
          <a:p>
            <a:pPr marL="885825" lvl="2" indent="-342900">
              <a:buFont typeface="Arial" panose="020B0604020202020204" pitchFamily="34" charset="0"/>
              <a:buChar char="•"/>
            </a:pPr>
            <a:r>
              <a:rPr lang="en-US" sz="2000" dirty="0">
                <a:solidFill>
                  <a:schemeClr val="bg1"/>
                </a:solidFill>
              </a:rPr>
              <a:t>Recommendation</a:t>
            </a:r>
          </a:p>
          <a:p>
            <a:pPr marL="885825" lvl="2" indent="-342900">
              <a:buFont typeface="Arial" panose="020B0604020202020204" pitchFamily="34" charset="0"/>
              <a:buChar char="•"/>
            </a:pPr>
            <a:r>
              <a:rPr lang="en-US" sz="2000" dirty="0">
                <a:solidFill>
                  <a:schemeClr val="bg1"/>
                </a:solidFill>
              </a:rPr>
              <a:t>Classification</a:t>
            </a:r>
          </a:p>
          <a:p>
            <a:pPr marL="885825" lvl="2" indent="-342900">
              <a:buFont typeface="Arial" panose="020B0604020202020204" pitchFamily="34" charset="0"/>
              <a:buChar char="•"/>
            </a:pPr>
            <a:r>
              <a:rPr lang="en-US" sz="2000" dirty="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1432055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20867">
        <p159:morph option="byObject"/>
      </p:transition>
    </mc:Choice>
    <mc:Fallback xmlns="">
      <p:transition spd="slow" advTm="120867">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social media post&#10;&#10;AI-generated content may be incorrect.">
            <a:extLst>
              <a:ext uri="{FF2B5EF4-FFF2-40B4-BE49-F238E27FC236}">
                <a16:creationId xmlns:a16="http://schemas.microsoft.com/office/drawing/2014/main" id="{C8D1D2D4-920A-4A4D-E40E-F36091C6CC76}"/>
              </a:ext>
            </a:extLst>
          </p:cNvPr>
          <p:cNvPicPr>
            <a:picLocks noChangeAspect="1"/>
          </p:cNvPicPr>
          <p:nvPr/>
        </p:nvPicPr>
        <p:blipFill>
          <a:blip r:embed="rId4"/>
          <a:stretch>
            <a:fillRect/>
          </a:stretch>
        </p:blipFill>
        <p:spPr>
          <a:xfrm>
            <a:off x="3306135" y="666427"/>
            <a:ext cx="5579730" cy="5525146"/>
          </a:xfrm>
          <a:prstGeom prst="rect">
            <a:avLst/>
          </a:prstGeom>
        </p:spPr>
      </p:pic>
    </p:spTree>
    <p:extLst>
      <p:ext uri="{BB962C8B-B14F-4D97-AF65-F5344CB8AC3E}">
        <p14:creationId xmlns:p14="http://schemas.microsoft.com/office/powerpoint/2010/main" val="1233125078"/>
      </p:ext>
    </p:extLst>
  </p:cSld>
  <p:clrMapOvr>
    <a:masterClrMapping/>
  </p:clrMapOvr>
  <mc:AlternateContent xmlns:mc="http://schemas.openxmlformats.org/markup-compatibility/2006" xmlns:p14="http://schemas.microsoft.com/office/powerpoint/2010/main">
    <mc:Choice Requires="p14">
      <p:transition spd="slow" p14:dur="2000" advTm="85875"/>
    </mc:Choice>
    <mc:Fallback xmlns="">
      <p:transition spd="slow" advTm="85875"/>
    </mc:Fallback>
  </mc:AlternateContent>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 screenshots of a social media account&#10;&#10;AI-generated content may be incorrect.">
            <a:extLst>
              <a:ext uri="{FF2B5EF4-FFF2-40B4-BE49-F238E27FC236}">
                <a16:creationId xmlns:a16="http://schemas.microsoft.com/office/drawing/2014/main" id="{0232CB76-F946-63CA-FAFA-9A6F5F00BAA1}"/>
              </a:ext>
            </a:extLst>
          </p:cNvPr>
          <p:cNvPicPr>
            <a:picLocks noChangeAspect="1"/>
          </p:cNvPicPr>
          <p:nvPr/>
        </p:nvPicPr>
        <p:blipFill>
          <a:blip r:embed="rId4"/>
          <a:stretch>
            <a:fillRect/>
          </a:stretch>
        </p:blipFill>
        <p:spPr>
          <a:xfrm>
            <a:off x="848093" y="1514836"/>
            <a:ext cx="10495814" cy="3828328"/>
          </a:xfrm>
          <a:prstGeom prst="rect">
            <a:avLst/>
          </a:prstGeom>
        </p:spPr>
      </p:pic>
    </p:spTree>
    <p:extLst>
      <p:ext uri="{BB962C8B-B14F-4D97-AF65-F5344CB8AC3E}">
        <p14:creationId xmlns:p14="http://schemas.microsoft.com/office/powerpoint/2010/main" val="2591357289"/>
      </p:ext>
    </p:extLst>
  </p:cSld>
  <p:clrMapOvr>
    <a:masterClrMapping/>
  </p:clrMapOvr>
  <mc:AlternateContent xmlns:mc="http://schemas.openxmlformats.org/markup-compatibility/2006" xmlns:p14="http://schemas.microsoft.com/office/powerpoint/2010/main">
    <mc:Choice Requires="p14">
      <p:transition spd="slow" p14:dur="2000" advTm="65510"/>
    </mc:Choice>
    <mc:Fallback xmlns="">
      <p:transition spd="slow" advTm="65510"/>
    </mc:Fallback>
  </mc:AlternateContent>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E7787-8E33-CF06-75BB-A14D54585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BDB69-4699-C03E-83DD-182BA6FD6646}"/>
              </a:ext>
            </a:extLst>
          </p:cNvPr>
          <p:cNvSpPr>
            <a:spLocks noGrp="1"/>
          </p:cNvSpPr>
          <p:nvPr>
            <p:ph type="title"/>
          </p:nvPr>
        </p:nvSpPr>
        <p:spPr>
          <a:xfrm>
            <a:off x="734123" y="2829698"/>
            <a:ext cx="10667298" cy="782052"/>
          </a:xfrm>
        </p:spPr>
        <p:txBody>
          <a:bodyPr/>
          <a:lstStyle/>
          <a:p>
            <a:r>
              <a:rPr lang="en-US" sz="5400" dirty="0"/>
              <a:t>People You May Know: </a:t>
            </a:r>
            <a:br>
              <a:rPr lang="en-US" dirty="0"/>
            </a:br>
            <a:r>
              <a:rPr lang="en-US" sz="4800" dirty="0"/>
              <a:t>Fast Recommendations over Massive Data</a:t>
            </a:r>
            <a:endParaRPr lang="en-US" dirty="0"/>
          </a:p>
        </p:txBody>
      </p:sp>
      <p:sp>
        <p:nvSpPr>
          <p:cNvPr id="3" name="Text Placeholder 2">
            <a:extLst>
              <a:ext uri="{FF2B5EF4-FFF2-40B4-BE49-F238E27FC236}">
                <a16:creationId xmlns:a16="http://schemas.microsoft.com/office/drawing/2014/main" id="{D3E6507C-2C18-6BB7-9C95-85AC113BA931}"/>
              </a:ext>
            </a:extLst>
          </p:cNvPr>
          <p:cNvSpPr>
            <a:spLocks noGrp="1"/>
          </p:cNvSpPr>
          <p:nvPr>
            <p:ph type="body" sz="quarter" idx="11"/>
          </p:nvPr>
        </p:nvSpPr>
        <p:spPr/>
        <p:txBody>
          <a:bodyPr/>
          <a:lstStyle/>
          <a:p>
            <a:r>
              <a:rPr lang="en-US" dirty="0"/>
              <a:t>QCon AI San Francisco</a:t>
            </a:r>
          </a:p>
        </p:txBody>
      </p:sp>
      <p:sp>
        <p:nvSpPr>
          <p:cNvPr id="4" name="Title 1">
            <a:extLst>
              <a:ext uri="{FF2B5EF4-FFF2-40B4-BE49-F238E27FC236}">
                <a16:creationId xmlns:a16="http://schemas.microsoft.com/office/drawing/2014/main" id="{317C735E-DB48-9090-297A-652AD4EF3D48}"/>
              </a:ext>
            </a:extLst>
          </p:cNvPr>
          <p:cNvSpPr txBox="1">
            <a:spLocks/>
          </p:cNvSpPr>
          <p:nvPr/>
        </p:nvSpPr>
        <p:spPr>
          <a:xfrm>
            <a:off x="723913" y="762000"/>
            <a:ext cx="10667298" cy="445111"/>
          </a:xfrm>
          <a:prstGeom prst="rect">
            <a:avLst/>
          </a:prstGeom>
          <a:noFill/>
        </p:spPr>
        <p:txBody>
          <a:bodyPr vert="horz" lIns="0" tIns="45720" rIns="0" bIns="45720" rtlCol="0" anchor="b" anchorCtr="0">
            <a:normAutofit fontScale="97500"/>
          </a:bodyPr>
          <a:lstStyle>
            <a:lvl1pPr algn="l" defTabSz="914400" rtl="0" eaLnBrk="1" latinLnBrk="0" hangingPunct="1">
              <a:lnSpc>
                <a:spcPct val="90000"/>
              </a:lnSpc>
              <a:spcBef>
                <a:spcPct val="0"/>
              </a:spcBef>
              <a:buNone/>
              <a:defRPr lang="en-US" sz="5750" kern="1200" baseline="0">
                <a:solidFill>
                  <a:schemeClr val="accent2"/>
                </a:solidFill>
                <a:latin typeface="+mj-lt"/>
                <a:ea typeface="+mn-ea"/>
                <a:cs typeface="+mn-cs"/>
              </a:defRPr>
            </a:lvl1p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C4345"/>
                </a:solidFill>
                <a:effectLst/>
                <a:uLnTx/>
                <a:uFillTx/>
                <a:latin typeface="Community Light"/>
                <a:ea typeface="+mn-ea"/>
                <a:cs typeface="+mn-cs"/>
              </a:rPr>
              <a:t>Learn More in this Previous Talk…</a:t>
            </a:r>
          </a:p>
        </p:txBody>
      </p:sp>
    </p:spTree>
    <p:extLst>
      <p:ext uri="{BB962C8B-B14F-4D97-AF65-F5344CB8AC3E}">
        <p14:creationId xmlns:p14="http://schemas.microsoft.com/office/powerpoint/2010/main" val="3318119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5CB0-0DE3-19DA-4A87-E334A606F50D}"/>
              </a:ext>
            </a:extLst>
          </p:cNvPr>
          <p:cNvSpPr>
            <a:spLocks noGrp="1"/>
          </p:cNvSpPr>
          <p:nvPr>
            <p:ph type="title"/>
          </p:nvPr>
        </p:nvSpPr>
        <p:spPr>
          <a:xfrm>
            <a:off x="734123" y="2829698"/>
            <a:ext cx="8898074" cy="782052"/>
          </a:xfrm>
        </p:spPr>
        <p:txBody>
          <a:bodyPr/>
          <a:lstStyle/>
          <a:p>
            <a:r>
              <a:rPr lang="en-US" dirty="0"/>
              <a:t>Hybrid Store Design Pattern</a:t>
            </a:r>
          </a:p>
        </p:txBody>
      </p:sp>
      <p:sp>
        <p:nvSpPr>
          <p:cNvPr id="3" name="Text Placeholder 2">
            <a:extLst>
              <a:ext uri="{FF2B5EF4-FFF2-40B4-BE49-F238E27FC236}">
                <a16:creationId xmlns:a16="http://schemas.microsoft.com/office/drawing/2014/main" id="{37D06723-BA61-6196-9305-1A7259DB40F2}"/>
              </a:ext>
            </a:extLst>
          </p:cNvPr>
          <p:cNvSpPr>
            <a:spLocks noGrp="1"/>
          </p:cNvSpPr>
          <p:nvPr>
            <p:ph type="body" sz="quarter" idx="11"/>
          </p:nvPr>
        </p:nvSpPr>
        <p:spPr/>
        <p:txBody>
          <a:bodyPr/>
          <a:lstStyle/>
          <a:p>
            <a:r>
              <a:rPr lang="en-US" dirty="0"/>
              <a:t>As Implemented in Venice</a:t>
            </a:r>
          </a:p>
        </p:txBody>
      </p:sp>
    </p:spTree>
    <p:extLst>
      <p:ext uri="{BB962C8B-B14F-4D97-AF65-F5344CB8AC3E}">
        <p14:creationId xmlns:p14="http://schemas.microsoft.com/office/powerpoint/2010/main" val="2371979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87093-D42B-ED1B-6ACE-1A5E76385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2A3A2-825D-C83A-E371-D69F422908C7}"/>
              </a:ext>
            </a:extLst>
          </p:cNvPr>
          <p:cNvSpPr>
            <a:spLocks noGrp="1"/>
          </p:cNvSpPr>
          <p:nvPr>
            <p:ph type="title"/>
          </p:nvPr>
        </p:nvSpPr>
        <p:spPr/>
        <p:txBody>
          <a:bodyPr>
            <a:normAutofit fontScale="90000"/>
          </a:bodyPr>
          <a:lstStyle/>
          <a:p>
            <a:r>
              <a:rPr lang="en-US" dirty="0">
                <a:solidFill>
                  <a:schemeClr val="accent1"/>
                </a:solidFill>
              </a:rPr>
              <a:t>Hybrid Stores in Venice</a:t>
            </a:r>
          </a:p>
        </p:txBody>
      </p:sp>
      <p:sp>
        <p:nvSpPr>
          <p:cNvPr id="3" name="Text Placeholder 2">
            <a:extLst>
              <a:ext uri="{FF2B5EF4-FFF2-40B4-BE49-F238E27FC236}">
                <a16:creationId xmlns:a16="http://schemas.microsoft.com/office/drawing/2014/main" id="{A97DF2D8-600B-568D-20A3-3F7A163C6268}"/>
              </a:ext>
            </a:extLst>
          </p:cNvPr>
          <p:cNvSpPr>
            <a:spLocks noGrp="1"/>
          </p:cNvSpPr>
          <p:nvPr>
            <p:ph type="body" sz="quarter" idx="11"/>
          </p:nvPr>
        </p:nvSpPr>
        <p:spPr/>
        <p:txBody>
          <a:bodyPr>
            <a:normAutofit/>
          </a:bodyPr>
          <a:lstStyle/>
          <a:p>
            <a:r>
              <a:rPr lang="en-US" dirty="0"/>
              <a:t>Supported  Data Sources Supported</a:t>
            </a:r>
          </a:p>
        </p:txBody>
      </p:sp>
      <p:sp>
        <p:nvSpPr>
          <p:cNvPr id="4" name="TextBox 3">
            <a:extLst>
              <a:ext uri="{FF2B5EF4-FFF2-40B4-BE49-F238E27FC236}">
                <a16:creationId xmlns:a16="http://schemas.microsoft.com/office/drawing/2014/main" id="{9B6AFCF1-71A0-E345-DD65-FE15C5FC1985}"/>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dirty="0"/>
          </a:p>
        </p:txBody>
      </p:sp>
      <p:cxnSp>
        <p:nvCxnSpPr>
          <p:cNvPr id="67" name="Curved Connector 66">
            <a:extLst>
              <a:ext uri="{FF2B5EF4-FFF2-40B4-BE49-F238E27FC236}">
                <a16:creationId xmlns:a16="http://schemas.microsoft.com/office/drawing/2014/main" id="{E4CF67AE-61AF-8626-CF5C-85DEB79BCB77}"/>
              </a:ext>
            </a:extLst>
          </p:cNvPr>
          <p:cNvCxnSpPr>
            <a:cxnSpLocks/>
            <a:stCxn id="80" idx="4"/>
            <a:endCxn id="70" idx="2"/>
          </p:cNvCxnSpPr>
          <p:nvPr/>
        </p:nvCxnSpPr>
        <p:spPr>
          <a:xfrm flipV="1">
            <a:off x="5500341" y="2478182"/>
            <a:ext cx="1184930" cy="1166146"/>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FB1E5948-3AFC-8A90-A310-635B76DD7113}"/>
              </a:ext>
            </a:extLst>
          </p:cNvPr>
          <p:cNvCxnSpPr>
            <a:cxnSpLocks/>
            <a:stCxn id="90" idx="3"/>
            <a:endCxn id="80" idx="1"/>
          </p:cNvCxnSpPr>
          <p:nvPr/>
        </p:nvCxnSpPr>
        <p:spPr>
          <a:xfrm flipV="1">
            <a:off x="2619453" y="3644328"/>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DA9445ED-FE59-FC44-008B-B4B753A3F9C3}"/>
              </a:ext>
            </a:extLst>
          </p:cNvPr>
          <p:cNvSpPr/>
          <p:nvPr/>
        </p:nvSpPr>
        <p:spPr>
          <a:xfrm>
            <a:off x="6685271" y="1873992"/>
            <a:ext cx="1708290" cy="1208380"/>
          </a:xfrm>
          <a:prstGeom prst="flowChartMagneticDisk">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solidFill>
                  <a:schemeClr val="tx1">
                    <a:alpha val="20000"/>
                  </a:schemeClr>
                </a:solidFill>
                <a:latin typeface="Arial" panose="020B0604020202020204" pitchFamily="34" charset="0"/>
                <a:cs typeface="Arial" panose="020B0604020202020204" pitchFamily="34" charset="0"/>
              </a:rPr>
              <a:t>Dataset </a:t>
            </a:r>
          </a:p>
          <a:p>
            <a:pPr algn="ctr"/>
            <a:r>
              <a:rPr lang="en-US" sz="1600">
                <a:solidFill>
                  <a:schemeClr val="tx1">
                    <a:alpha val="20000"/>
                  </a:schemeClr>
                </a:solidFill>
                <a:latin typeface="Arial" panose="020B0604020202020204" pitchFamily="34" charset="0"/>
                <a:cs typeface="Arial" panose="020B0604020202020204" pitchFamily="34" charset="0"/>
              </a:rPr>
              <a:t>Version N</a:t>
            </a:r>
          </a:p>
        </p:txBody>
      </p:sp>
      <p:sp>
        <p:nvSpPr>
          <p:cNvPr id="75" name="Google Shape;322;p33">
            <a:extLst>
              <a:ext uri="{FF2B5EF4-FFF2-40B4-BE49-F238E27FC236}">
                <a16:creationId xmlns:a16="http://schemas.microsoft.com/office/drawing/2014/main" id="{FFCD779C-61A6-5440-2FC0-A627A111D40E}"/>
              </a:ext>
            </a:extLst>
          </p:cNvPr>
          <p:cNvSpPr/>
          <p:nvPr/>
        </p:nvSpPr>
        <p:spPr>
          <a:xfrm>
            <a:off x="9720661" y="3082372"/>
            <a:ext cx="1708293" cy="1208453"/>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solidFill>
                  <a:schemeClr val="tx1">
                    <a:alpha val="20000"/>
                  </a:schemeClr>
                </a:solidFill>
                <a:latin typeface="Arial" panose="020B0604020202020204" pitchFamily="34" charset="0"/>
                <a:cs typeface="Arial" panose="020B0604020202020204" pitchFamily="34" charset="0"/>
              </a:rPr>
              <a:t>Current Version Pointer</a:t>
            </a:r>
            <a:endParaRPr sz="1600">
              <a:solidFill>
                <a:schemeClr val="tx1">
                  <a:alpha val="20000"/>
                </a:schemeClr>
              </a:solidFill>
              <a:latin typeface="Arial" panose="020B0604020202020204" pitchFamily="34" charset="0"/>
              <a:cs typeface="Arial" panose="020B0604020202020204" pitchFamily="34" charset="0"/>
            </a:endParaRPr>
          </a:p>
        </p:txBody>
      </p:sp>
      <p:sp>
        <p:nvSpPr>
          <p:cNvPr id="80" name="Google Shape;350;p34">
            <a:extLst>
              <a:ext uri="{FF2B5EF4-FFF2-40B4-BE49-F238E27FC236}">
                <a16:creationId xmlns:a16="http://schemas.microsoft.com/office/drawing/2014/main" id="{0B5C1A97-AE0B-E5A4-FB30-CB104993C876}"/>
              </a:ext>
            </a:extLst>
          </p:cNvPr>
          <p:cNvSpPr/>
          <p:nvPr/>
        </p:nvSpPr>
        <p:spPr>
          <a:xfrm>
            <a:off x="3404618"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solidFill>
                  <a:schemeClr val="tx1">
                    <a:alpha val="20000"/>
                  </a:schemeClr>
                </a:solidFill>
                <a:latin typeface="Arial"/>
                <a:cs typeface="Arial"/>
              </a:rPr>
              <a:t>Real-Time Buffer</a:t>
            </a:r>
            <a:endParaRPr sz="1600">
              <a:solidFill>
                <a:schemeClr val="tx1">
                  <a:alpha val="20000"/>
                </a:schemeClr>
              </a:solidFill>
              <a:latin typeface="Arial"/>
              <a:cs typeface="Arial"/>
            </a:endParaRPr>
          </a:p>
        </p:txBody>
      </p:sp>
      <p:sp>
        <p:nvSpPr>
          <p:cNvPr id="90" name="Google Shape;345;p34">
            <a:extLst>
              <a:ext uri="{FF2B5EF4-FFF2-40B4-BE49-F238E27FC236}">
                <a16:creationId xmlns:a16="http://schemas.microsoft.com/office/drawing/2014/main" id="{B66E97E0-025B-2A9F-662D-2A65463E12F8}"/>
              </a:ext>
            </a:extLst>
          </p:cNvPr>
          <p:cNvSpPr/>
          <p:nvPr/>
        </p:nvSpPr>
        <p:spPr>
          <a:xfrm>
            <a:off x="763042" y="3040511"/>
            <a:ext cx="1856411" cy="120845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a:t>
            </a:r>
            <a:endParaRPr lang="es-ES" sz="1600">
              <a:latin typeface="Arial"/>
              <a:cs typeface="Arial"/>
            </a:endParaRPr>
          </a:p>
          <a:p>
            <a:pPr algn="ctr"/>
            <a:r>
              <a:rPr lang="en-US" sz="1600">
                <a:latin typeface="Arial"/>
                <a:cs typeface="Arial"/>
              </a:rPr>
              <a:t>Data Source</a:t>
            </a:r>
            <a:endParaRPr/>
          </a:p>
        </p:txBody>
      </p:sp>
      <p:cxnSp>
        <p:nvCxnSpPr>
          <p:cNvPr id="94" name="Curved Connector 93">
            <a:extLst>
              <a:ext uri="{FF2B5EF4-FFF2-40B4-BE49-F238E27FC236}">
                <a16:creationId xmlns:a16="http://schemas.microsoft.com/office/drawing/2014/main" id="{40A2ACB9-B706-FDEF-DCAB-5FF9D5B6E743}"/>
              </a:ext>
            </a:extLst>
          </p:cNvPr>
          <p:cNvCxnSpPr>
            <a:cxnSpLocks/>
            <a:endCxn id="75" idx="1"/>
          </p:cNvCxnSpPr>
          <p:nvPr/>
        </p:nvCxnSpPr>
        <p:spPr>
          <a:xfrm>
            <a:off x="8393562" y="2478182"/>
            <a:ext cx="1327099" cy="1208415"/>
          </a:xfrm>
          <a:prstGeom prst="curvedConnector3">
            <a:avLst>
              <a:gd name="adj1" fmla="val 50000"/>
            </a:avLst>
          </a:prstGeom>
          <a:ln w="19050">
            <a:solidFill>
              <a:schemeClr val="accent1">
                <a:alpha val="20000"/>
              </a:schemeClr>
            </a:solidFill>
            <a:headEnd type="arrow"/>
            <a:tailEnd type="none" w="lg" len="lg"/>
          </a:ln>
        </p:spPr>
        <p:style>
          <a:lnRef idx="1">
            <a:schemeClr val="accent2"/>
          </a:lnRef>
          <a:fillRef idx="0">
            <a:schemeClr val="accent2"/>
          </a:fillRef>
          <a:effectRef idx="0">
            <a:schemeClr val="accent2"/>
          </a:effectRef>
          <a:fontRef idx="minor">
            <a:schemeClr val="tx1"/>
          </a:fontRef>
        </p:style>
      </p:cxnSp>
      <p:sp>
        <p:nvSpPr>
          <p:cNvPr id="5" name="Google Shape;322;p33">
            <a:extLst>
              <a:ext uri="{FF2B5EF4-FFF2-40B4-BE49-F238E27FC236}">
                <a16:creationId xmlns:a16="http://schemas.microsoft.com/office/drawing/2014/main" id="{D32F3C6D-59C4-F0BB-8C1B-13C1CAF52FF7}"/>
              </a:ext>
            </a:extLst>
          </p:cNvPr>
          <p:cNvSpPr/>
          <p:nvPr/>
        </p:nvSpPr>
        <p:spPr>
          <a:xfrm>
            <a:off x="771289" y="4951345"/>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Batch</a:t>
            </a:r>
          </a:p>
          <a:p>
            <a:pPr algn="ctr"/>
            <a:r>
              <a:rPr lang="en-US" sz="1600" dirty="0">
                <a:latin typeface="Arial" panose="020B0604020202020204" pitchFamily="34" charset="0"/>
                <a:cs typeface="Arial" panose="020B0604020202020204" pitchFamily="34" charset="0"/>
              </a:rPr>
              <a:t>Data Source</a:t>
            </a:r>
          </a:p>
        </p:txBody>
      </p:sp>
      <p:cxnSp>
        <p:nvCxnSpPr>
          <p:cNvPr id="6" name="Curved Connector 5">
            <a:extLst>
              <a:ext uri="{FF2B5EF4-FFF2-40B4-BE49-F238E27FC236}">
                <a16:creationId xmlns:a16="http://schemas.microsoft.com/office/drawing/2014/main" id="{6BAF777B-2C8E-73AF-DD10-AECD874C3A5B}"/>
              </a:ext>
            </a:extLst>
          </p:cNvPr>
          <p:cNvCxnSpPr>
            <a:cxnSpLocks/>
            <a:stCxn id="5" idx="3"/>
            <a:endCxn id="7" idx="2"/>
          </p:cNvCxnSpPr>
          <p:nvPr/>
        </p:nvCxnSpPr>
        <p:spPr>
          <a:xfrm flipV="1">
            <a:off x="2619453" y="4864909"/>
            <a:ext cx="4048410" cy="695550"/>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 name="Google Shape;355;p34">
            <a:extLst>
              <a:ext uri="{FF2B5EF4-FFF2-40B4-BE49-F238E27FC236}">
                <a16:creationId xmlns:a16="http://schemas.microsoft.com/office/drawing/2014/main" id="{19DAF58D-F3B6-BE7E-5B51-9F5883506B24}"/>
              </a:ext>
            </a:extLst>
          </p:cNvPr>
          <p:cNvSpPr/>
          <p:nvPr/>
        </p:nvSpPr>
        <p:spPr>
          <a:xfrm>
            <a:off x="6667863" y="4255831"/>
            <a:ext cx="1722108" cy="1218155"/>
          </a:xfrm>
          <a:prstGeom prst="flowChartMagneticDisk">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solidFill>
                <a:schemeClr val="tx1">
                  <a:alpha val="20000"/>
                </a:schemeClr>
              </a:solidFill>
              <a:latin typeface="Arial" panose="020B0604020202020204" pitchFamily="34" charset="0"/>
              <a:cs typeface="Arial" panose="020B0604020202020204" pitchFamily="34" charset="0"/>
            </a:endParaRPr>
          </a:p>
          <a:p>
            <a:pPr algn="ctr"/>
            <a:endParaRPr lang="en-US" sz="1600" dirty="0">
              <a:solidFill>
                <a:schemeClr val="tx1">
                  <a:alpha val="20000"/>
                </a:schemeClr>
              </a:solidFill>
              <a:latin typeface="Arial" panose="020B0604020202020204" pitchFamily="34" charset="0"/>
              <a:cs typeface="Arial" panose="020B0604020202020204" pitchFamily="34" charset="0"/>
            </a:endParaRPr>
          </a:p>
          <a:p>
            <a:pPr algn="ctr"/>
            <a:endParaRPr lang="en-US" sz="1600" dirty="0">
              <a:solidFill>
                <a:schemeClr val="tx1">
                  <a:alpha val="20000"/>
                </a:schemeClr>
              </a:solidFill>
              <a:latin typeface="Arial" panose="020B0604020202020204" pitchFamily="34" charset="0"/>
              <a:cs typeface="Arial" panose="020B0604020202020204" pitchFamily="34" charset="0"/>
            </a:endParaRPr>
          </a:p>
          <a:p>
            <a:pPr algn="ctr"/>
            <a:r>
              <a:rPr lang="en-US" sz="1600" dirty="0">
                <a:solidFill>
                  <a:schemeClr val="tx1">
                    <a:alpha val="20000"/>
                  </a:schemeClr>
                </a:solidFill>
                <a:latin typeface="Arial" panose="020B0604020202020204" pitchFamily="34" charset="0"/>
                <a:cs typeface="Arial" panose="020B0604020202020204" pitchFamily="34" charset="0"/>
              </a:rPr>
              <a:t>Dataset </a:t>
            </a:r>
          </a:p>
          <a:p>
            <a:pPr algn="ctr"/>
            <a:r>
              <a:rPr lang="en-US" sz="1600" dirty="0">
                <a:solidFill>
                  <a:schemeClr val="tx1">
                    <a:alpha val="20000"/>
                  </a:schemeClr>
                </a:solidFill>
                <a:latin typeface="Arial" panose="020B0604020202020204" pitchFamily="34" charset="0"/>
                <a:cs typeface="Arial" panose="020B0604020202020204" pitchFamily="34" charset="0"/>
              </a:rPr>
              <a:t>Version N+1</a:t>
            </a:r>
          </a:p>
          <a:p>
            <a:pPr algn="ctr"/>
            <a:endParaRPr lang="en-US" sz="1600" dirty="0">
              <a:solidFill>
                <a:schemeClr val="tx1">
                  <a:alpha val="20000"/>
                </a:schemeClr>
              </a:solidFill>
              <a:latin typeface="Arial" panose="020B0604020202020204" pitchFamily="34" charset="0"/>
              <a:cs typeface="Arial" panose="020B0604020202020204" pitchFamily="34" charset="0"/>
            </a:endParaRPr>
          </a:p>
          <a:p>
            <a:pPr algn="ctr"/>
            <a:r>
              <a:rPr lang="en-US" sz="1600" i="1" dirty="0">
                <a:solidFill>
                  <a:schemeClr val="tx1">
                    <a:alpha val="20000"/>
                  </a:schemeClr>
                </a:solidFill>
                <a:latin typeface="Arial" panose="020B0604020202020204" pitchFamily="34" charset="0"/>
                <a:cs typeface="Arial" panose="020B0604020202020204" pitchFamily="34" charset="0"/>
              </a:rPr>
              <a:t>future version</a:t>
            </a:r>
          </a:p>
          <a:p>
            <a:pPr algn="ctr"/>
            <a:endParaRPr lang="en-US" sz="1600" dirty="0">
              <a:solidFill>
                <a:schemeClr val="tx1">
                  <a:alpha val="20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44EBB660-28D1-8460-EB05-150D6967F4F9}"/>
              </a:ext>
            </a:extLst>
          </p:cNvPr>
          <p:cNvSpPr txBox="1"/>
          <p:nvPr/>
        </p:nvSpPr>
        <p:spPr>
          <a:xfrm>
            <a:off x="1506053" y="5317711"/>
            <a:ext cx="0" cy="0"/>
          </a:xfrm>
          <a:prstGeom prst="rect">
            <a:avLst/>
          </a:prstGeom>
          <a:noFill/>
        </p:spPr>
        <p:txBody>
          <a:bodyPr wrap="none" lIns="0" tIns="0" rIns="0" bIns="0" rtlCol="0">
            <a:noAutofit/>
          </a:bodyPr>
          <a:lstStyle/>
          <a:p>
            <a:pPr algn="l"/>
            <a:endParaRPr lang="en-US" sz="7200"/>
          </a:p>
        </p:txBody>
      </p:sp>
    </p:spTree>
    <p:extLst>
      <p:ext uri="{BB962C8B-B14F-4D97-AF65-F5344CB8AC3E}">
        <p14:creationId xmlns:p14="http://schemas.microsoft.com/office/powerpoint/2010/main" val="4092261099"/>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35809-676C-F8AA-C5CD-4ECD4C13D1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E9C24F-54AC-21F1-7F31-E69992DBB546}"/>
              </a:ext>
            </a:extLst>
          </p:cNvPr>
          <p:cNvSpPr>
            <a:spLocks noGrp="1"/>
          </p:cNvSpPr>
          <p:nvPr>
            <p:ph type="title"/>
          </p:nvPr>
        </p:nvSpPr>
        <p:spPr>
          <a:xfrm>
            <a:off x="1103352" y="2386212"/>
            <a:ext cx="6501803" cy="2037986"/>
          </a:xfrm>
        </p:spPr>
        <p:txBody>
          <a:bodyPr/>
          <a:lstStyle/>
          <a:p>
            <a:br>
              <a:rPr lang="en-US" dirty="0"/>
            </a:br>
            <a:r>
              <a:rPr lang="en-US" dirty="0"/>
              <a:t>Batch </a:t>
            </a:r>
            <a:br>
              <a:rPr lang="en-US" dirty="0"/>
            </a:br>
            <a:r>
              <a:rPr lang="en-US" dirty="0"/>
              <a:t>Data Sources</a:t>
            </a:r>
          </a:p>
        </p:txBody>
      </p:sp>
      <p:sp>
        <p:nvSpPr>
          <p:cNvPr id="2" name="Text Placeholder 2">
            <a:extLst>
              <a:ext uri="{FF2B5EF4-FFF2-40B4-BE49-F238E27FC236}">
                <a16:creationId xmlns:a16="http://schemas.microsoft.com/office/drawing/2014/main" id="{71A348BB-4378-232C-DD11-C55DE1A38E92}"/>
              </a:ext>
            </a:extLst>
          </p:cNvPr>
          <p:cNvSpPr>
            <a:spLocks noGrp="1"/>
          </p:cNvSpPr>
          <p:nvPr>
            <p:ph type="body" sz="quarter" idx="11"/>
          </p:nvPr>
        </p:nvSpPr>
        <p:spPr>
          <a:xfrm>
            <a:off x="6705521" y="674536"/>
            <a:ext cx="4685691"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Batch Processing Jobs</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Stream Reprocessing Jobs</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(Similar to the Kappa Architecture)</a:t>
            </a:r>
          </a:p>
        </p:txBody>
      </p:sp>
    </p:spTree>
    <p:extLst>
      <p:ext uri="{BB962C8B-B14F-4D97-AF65-F5344CB8AC3E}">
        <p14:creationId xmlns:p14="http://schemas.microsoft.com/office/powerpoint/2010/main" val="645787723"/>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5AF08-4F61-F37E-DCCE-272F8527C324}"/>
            </a:ext>
          </a:extLst>
        </p:cNvPr>
        <p:cNvGrpSpPr/>
        <p:nvPr/>
      </p:nvGrpSpPr>
      <p:grpSpPr>
        <a:xfrm>
          <a:off x="0" y="0"/>
          <a:ext cx="0" cy="0"/>
          <a:chOff x="0" y="0"/>
          <a:chExt cx="0" cy="0"/>
        </a:xfrm>
      </p:grpSpPr>
      <p:cxnSp>
        <p:nvCxnSpPr>
          <p:cNvPr id="67" name="Curved Connector 66">
            <a:extLst>
              <a:ext uri="{FF2B5EF4-FFF2-40B4-BE49-F238E27FC236}">
                <a16:creationId xmlns:a16="http://schemas.microsoft.com/office/drawing/2014/main" id="{EEAE5715-685E-00DF-8E58-03461E66D650}"/>
              </a:ext>
            </a:extLst>
          </p:cNvPr>
          <p:cNvCxnSpPr>
            <a:cxnSpLocks/>
            <a:endCxn id="70" idx="2"/>
          </p:cNvCxnSpPr>
          <p:nvPr/>
        </p:nvCxnSpPr>
        <p:spPr>
          <a:xfrm flipV="1">
            <a:off x="5499965" y="2476276"/>
            <a:ext cx="1185684" cy="1166888"/>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76659C42-9456-1AF5-89DA-6855A8E0CD33}"/>
              </a:ext>
            </a:extLst>
          </p:cNvPr>
          <p:cNvCxnSpPr>
            <a:cxnSpLocks/>
          </p:cNvCxnSpPr>
          <p:nvPr/>
        </p:nvCxnSpPr>
        <p:spPr>
          <a:xfrm flipV="1">
            <a:off x="2617244" y="3643165"/>
            <a:ext cx="7856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4AA85A15-F216-4DB3-B2C0-6DD0693E9146}"/>
              </a:ext>
            </a:extLst>
          </p:cNvPr>
          <p:cNvSpPr/>
          <p:nvPr/>
        </p:nvSpPr>
        <p:spPr>
          <a:xfrm>
            <a:off x="6685649" y="1871702"/>
            <a:ext cx="1709378" cy="1209149"/>
          </a:xfrm>
          <a:prstGeom prst="flowChartMagneticDisk">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a:solidFill>
                  <a:schemeClr val="tx1">
                    <a:alpha val="20000"/>
                  </a:schemeClr>
                </a:solidFill>
                <a:latin typeface="Arial" panose="020B0604020202020204" pitchFamily="34" charset="0"/>
                <a:cs typeface="Arial" panose="020B0604020202020204" pitchFamily="34" charset="0"/>
              </a:rPr>
              <a:t>Dataset </a:t>
            </a:r>
          </a:p>
          <a:p>
            <a:pPr algn="ctr"/>
            <a:r>
              <a:rPr lang="en-US" sz="1600">
                <a:solidFill>
                  <a:schemeClr val="tx1">
                    <a:alpha val="20000"/>
                  </a:schemeClr>
                </a:solidFill>
                <a:latin typeface="Arial" panose="020B0604020202020204" pitchFamily="34" charset="0"/>
                <a:cs typeface="Arial" panose="020B0604020202020204" pitchFamily="34" charset="0"/>
              </a:rPr>
              <a:t>Version N</a:t>
            </a: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i="1">
                <a:solidFill>
                  <a:schemeClr val="tx1">
                    <a:alpha val="20000"/>
                  </a:schemeClr>
                </a:solidFill>
                <a:latin typeface="Arial" panose="020B0604020202020204" pitchFamily="34" charset="0"/>
                <a:cs typeface="Arial" panose="020B0604020202020204" pitchFamily="34" charset="0"/>
              </a:rPr>
              <a:t>backup version</a:t>
            </a:r>
          </a:p>
          <a:p>
            <a:pPr algn="ctr"/>
            <a:endParaRPr lang="en-US" sz="1600">
              <a:solidFill>
                <a:schemeClr val="tx1">
                  <a:alpha val="20000"/>
                </a:schemeClr>
              </a:solidFill>
              <a:latin typeface="Arial" panose="020B0604020202020204" pitchFamily="34" charset="0"/>
              <a:cs typeface="Arial" panose="020B0604020202020204" pitchFamily="34" charset="0"/>
            </a:endParaRPr>
          </a:p>
        </p:txBody>
      </p:sp>
      <p:cxnSp>
        <p:nvCxnSpPr>
          <p:cNvPr id="6" name="Curved Connector 5">
            <a:extLst>
              <a:ext uri="{FF2B5EF4-FFF2-40B4-BE49-F238E27FC236}">
                <a16:creationId xmlns:a16="http://schemas.microsoft.com/office/drawing/2014/main" id="{109ABA89-F0EC-0CFC-A2E0-E4F7327D2F4B}"/>
              </a:ext>
            </a:extLst>
          </p:cNvPr>
          <p:cNvCxnSpPr>
            <a:cxnSpLocks/>
          </p:cNvCxnSpPr>
          <p:nvPr/>
        </p:nvCxnSpPr>
        <p:spPr>
          <a:xfrm flipV="1">
            <a:off x="8391435" y="3685461"/>
            <a:ext cx="1331537" cy="1179061"/>
          </a:xfrm>
          <a:prstGeom prst="curvedConnector3">
            <a:avLst>
              <a:gd name="adj1" fmla="val 50000"/>
            </a:avLst>
          </a:prstGeom>
          <a:ln w="19050">
            <a:solidFill>
              <a:schemeClr val="accent1">
                <a:alpha val="20000"/>
              </a:schemeClr>
            </a:solidFill>
            <a:headEnd type="arrow"/>
            <a:tailEnd type="none" w="lg" len="lg"/>
          </a:ln>
        </p:spPr>
        <p:style>
          <a:lnRef idx="1">
            <a:schemeClr val="accent2"/>
          </a:lnRef>
          <a:fillRef idx="0">
            <a:schemeClr val="accent2"/>
          </a:fillRef>
          <a:effectRef idx="0">
            <a:schemeClr val="accent2"/>
          </a:effectRef>
          <a:fontRef idx="minor">
            <a:schemeClr val="tx1"/>
          </a:fontRef>
        </p:style>
      </p:cxnSp>
      <p:cxnSp>
        <p:nvCxnSpPr>
          <p:cNvPr id="12" name="Curved Connector 11">
            <a:extLst>
              <a:ext uri="{FF2B5EF4-FFF2-40B4-BE49-F238E27FC236}">
                <a16:creationId xmlns:a16="http://schemas.microsoft.com/office/drawing/2014/main" id="{2F17F43A-4C32-45B5-CCC9-CF42EC010602}"/>
              </a:ext>
            </a:extLst>
          </p:cNvPr>
          <p:cNvCxnSpPr>
            <a:cxnSpLocks/>
          </p:cNvCxnSpPr>
          <p:nvPr/>
        </p:nvCxnSpPr>
        <p:spPr>
          <a:xfrm>
            <a:off x="5499965" y="3643165"/>
            <a:ext cx="1168265" cy="1221357"/>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FB75EFA3-1F78-A57B-3035-532A953C2695}"/>
              </a:ext>
            </a:extLst>
          </p:cNvPr>
          <p:cNvSpPr>
            <a:spLocks noGrp="1"/>
          </p:cNvSpPr>
          <p:nvPr>
            <p:ph type="title"/>
          </p:nvPr>
        </p:nvSpPr>
        <p:spPr/>
        <p:txBody>
          <a:bodyPr>
            <a:normAutofit fontScale="90000"/>
          </a:bodyPr>
          <a:lstStyle/>
          <a:p>
            <a:r>
              <a:rPr lang="en-US" dirty="0">
                <a:solidFill>
                  <a:schemeClr val="accent1"/>
                </a:solidFill>
              </a:rPr>
              <a:t>Hybrid Stores in Venice</a:t>
            </a:r>
          </a:p>
        </p:txBody>
      </p:sp>
      <p:sp>
        <p:nvSpPr>
          <p:cNvPr id="3" name="Text Placeholder 2">
            <a:extLst>
              <a:ext uri="{FF2B5EF4-FFF2-40B4-BE49-F238E27FC236}">
                <a16:creationId xmlns:a16="http://schemas.microsoft.com/office/drawing/2014/main" id="{B6639413-F657-AE91-2F5F-591D673A5A7E}"/>
              </a:ext>
            </a:extLst>
          </p:cNvPr>
          <p:cNvSpPr>
            <a:spLocks noGrp="1"/>
          </p:cNvSpPr>
          <p:nvPr>
            <p:ph type="body" sz="quarter" idx="11"/>
          </p:nvPr>
        </p:nvSpPr>
        <p:spPr/>
        <p:txBody>
          <a:bodyPr>
            <a:normAutofit/>
          </a:bodyPr>
          <a:lstStyle/>
          <a:p>
            <a:r>
              <a:rPr lang="en-US" dirty="0"/>
              <a:t>Supported Real-Time Data Sources</a:t>
            </a:r>
          </a:p>
        </p:txBody>
      </p:sp>
      <p:sp>
        <p:nvSpPr>
          <p:cNvPr id="4" name="TextBox 3">
            <a:extLst>
              <a:ext uri="{FF2B5EF4-FFF2-40B4-BE49-F238E27FC236}">
                <a16:creationId xmlns:a16="http://schemas.microsoft.com/office/drawing/2014/main" id="{9CB68F5D-BD2F-2C90-0B86-A4F4B62BFDA7}"/>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26" name="Google Shape;322;p33">
            <a:extLst>
              <a:ext uri="{FF2B5EF4-FFF2-40B4-BE49-F238E27FC236}">
                <a16:creationId xmlns:a16="http://schemas.microsoft.com/office/drawing/2014/main" id="{46573E64-A527-A864-73B8-A39E5F702253}"/>
              </a:ext>
            </a:extLst>
          </p:cNvPr>
          <p:cNvSpPr/>
          <p:nvPr/>
        </p:nvSpPr>
        <p:spPr>
          <a:xfrm>
            <a:off x="9720666" y="3082372"/>
            <a:ext cx="1708293" cy="1208453"/>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solidFill>
                  <a:schemeClr val="tx1">
                    <a:alpha val="20000"/>
                  </a:schemeClr>
                </a:solidFill>
                <a:latin typeface="Arial" panose="020B0604020202020204" pitchFamily="34" charset="0"/>
                <a:cs typeface="Arial" panose="020B0604020202020204" pitchFamily="34" charset="0"/>
              </a:rPr>
              <a:t>Current Version Pointer</a:t>
            </a:r>
            <a:endParaRPr sz="1600">
              <a:solidFill>
                <a:schemeClr val="tx1">
                  <a:alpha val="20000"/>
                </a:schemeClr>
              </a:solidFill>
              <a:latin typeface="Arial" panose="020B0604020202020204" pitchFamily="34" charset="0"/>
              <a:cs typeface="Arial" panose="020B0604020202020204" pitchFamily="34" charset="0"/>
            </a:endParaRPr>
          </a:p>
        </p:txBody>
      </p:sp>
      <p:sp>
        <p:nvSpPr>
          <p:cNvPr id="27" name="Google Shape;350;p34">
            <a:extLst>
              <a:ext uri="{FF2B5EF4-FFF2-40B4-BE49-F238E27FC236}">
                <a16:creationId xmlns:a16="http://schemas.microsoft.com/office/drawing/2014/main" id="{C221E615-0D89-26C5-7D35-4CBBB589FE56}"/>
              </a:ext>
            </a:extLst>
          </p:cNvPr>
          <p:cNvSpPr/>
          <p:nvPr/>
        </p:nvSpPr>
        <p:spPr>
          <a:xfrm>
            <a:off x="3404620"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Buffer</a:t>
            </a:r>
            <a:endParaRPr sz="1600">
              <a:latin typeface="Arial"/>
              <a:cs typeface="Arial"/>
            </a:endParaRPr>
          </a:p>
        </p:txBody>
      </p:sp>
      <p:sp>
        <p:nvSpPr>
          <p:cNvPr id="28" name="Google Shape;345;p34">
            <a:extLst>
              <a:ext uri="{FF2B5EF4-FFF2-40B4-BE49-F238E27FC236}">
                <a16:creationId xmlns:a16="http://schemas.microsoft.com/office/drawing/2014/main" id="{1E542B4E-A3B7-ACB3-D982-B3282F8609EE}"/>
              </a:ext>
            </a:extLst>
          </p:cNvPr>
          <p:cNvSpPr/>
          <p:nvPr/>
        </p:nvSpPr>
        <p:spPr>
          <a:xfrm>
            <a:off x="763043" y="3302650"/>
            <a:ext cx="1856412" cy="68417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Incremental </a:t>
            </a:r>
          </a:p>
          <a:p>
            <a:pPr algn="ctr"/>
            <a:r>
              <a:rPr lang="en-US" sz="1600" dirty="0">
                <a:latin typeface="Arial"/>
                <a:cs typeface="Arial"/>
              </a:rPr>
              <a:t>Push Jobs</a:t>
            </a:r>
            <a:endParaRPr dirty="0"/>
          </a:p>
        </p:txBody>
      </p:sp>
      <p:sp>
        <p:nvSpPr>
          <p:cNvPr id="29" name="Google Shape;355;p34">
            <a:extLst>
              <a:ext uri="{FF2B5EF4-FFF2-40B4-BE49-F238E27FC236}">
                <a16:creationId xmlns:a16="http://schemas.microsoft.com/office/drawing/2014/main" id="{196A17CB-4B9D-05A9-0837-BBA0776EF1D0}"/>
              </a:ext>
            </a:extLst>
          </p:cNvPr>
          <p:cNvSpPr/>
          <p:nvPr/>
        </p:nvSpPr>
        <p:spPr>
          <a:xfrm>
            <a:off x="6667866" y="4255831"/>
            <a:ext cx="1722109" cy="1218155"/>
          </a:xfrm>
          <a:prstGeom prst="flowChartMagneticDisk">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a:solidFill>
                  <a:schemeClr val="tx1">
                    <a:alpha val="20000"/>
                  </a:schemeClr>
                </a:solidFill>
                <a:latin typeface="Arial" panose="020B0604020202020204" pitchFamily="34" charset="0"/>
                <a:cs typeface="Arial" panose="020B0604020202020204" pitchFamily="34" charset="0"/>
              </a:rPr>
              <a:t>Dataset </a:t>
            </a:r>
          </a:p>
          <a:p>
            <a:pPr algn="ctr"/>
            <a:r>
              <a:rPr lang="en-US" sz="1600">
                <a:solidFill>
                  <a:schemeClr val="tx1">
                    <a:alpha val="20000"/>
                  </a:schemeClr>
                </a:solidFill>
                <a:latin typeface="Arial" panose="020B0604020202020204" pitchFamily="34" charset="0"/>
                <a:cs typeface="Arial" panose="020B0604020202020204" pitchFamily="34" charset="0"/>
              </a:rPr>
              <a:t>Version N+1</a:t>
            </a: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p:txBody>
      </p:sp>
      <p:sp>
        <p:nvSpPr>
          <p:cNvPr id="5" name="Google Shape;345;p34">
            <a:extLst>
              <a:ext uri="{FF2B5EF4-FFF2-40B4-BE49-F238E27FC236}">
                <a16:creationId xmlns:a16="http://schemas.microsoft.com/office/drawing/2014/main" id="{849054AB-2531-0581-59FE-F11C7AC4EEB3}"/>
              </a:ext>
            </a:extLst>
          </p:cNvPr>
          <p:cNvSpPr/>
          <p:nvPr/>
        </p:nvSpPr>
        <p:spPr>
          <a:xfrm>
            <a:off x="763043" y="4175343"/>
            <a:ext cx="1856412" cy="6858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Online Producers</a:t>
            </a:r>
            <a:endParaRPr dirty="0"/>
          </a:p>
        </p:txBody>
      </p:sp>
      <p:sp>
        <p:nvSpPr>
          <p:cNvPr id="8" name="Google Shape;345;p34">
            <a:extLst>
              <a:ext uri="{FF2B5EF4-FFF2-40B4-BE49-F238E27FC236}">
                <a16:creationId xmlns:a16="http://schemas.microsoft.com/office/drawing/2014/main" id="{306BE8E8-9B69-25A1-E74B-49D030E2E858}"/>
              </a:ext>
            </a:extLst>
          </p:cNvPr>
          <p:cNvSpPr/>
          <p:nvPr/>
        </p:nvSpPr>
        <p:spPr>
          <a:xfrm>
            <a:off x="763043" y="2428329"/>
            <a:ext cx="1856412" cy="685800"/>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Stream Processing Jobs</a:t>
            </a:r>
            <a:endParaRPr dirty="0"/>
          </a:p>
        </p:txBody>
      </p:sp>
      <p:cxnSp>
        <p:nvCxnSpPr>
          <p:cNvPr id="11" name="Curved Connector 10">
            <a:extLst>
              <a:ext uri="{FF2B5EF4-FFF2-40B4-BE49-F238E27FC236}">
                <a16:creationId xmlns:a16="http://schemas.microsoft.com/office/drawing/2014/main" id="{EFD41D65-1140-64DE-4237-D4FF0EC534C9}"/>
              </a:ext>
            </a:extLst>
          </p:cNvPr>
          <p:cNvCxnSpPr>
            <a:cxnSpLocks/>
            <a:stCxn id="8" idx="3"/>
          </p:cNvCxnSpPr>
          <p:nvPr/>
        </p:nvCxnSpPr>
        <p:spPr>
          <a:xfrm>
            <a:off x="2619455" y="2771229"/>
            <a:ext cx="844416" cy="531421"/>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6" name="Curved Connector 15">
            <a:extLst>
              <a:ext uri="{FF2B5EF4-FFF2-40B4-BE49-F238E27FC236}">
                <a16:creationId xmlns:a16="http://schemas.microsoft.com/office/drawing/2014/main" id="{55B4AA22-FC9C-CF43-1EF7-139FCB19F47A}"/>
              </a:ext>
            </a:extLst>
          </p:cNvPr>
          <p:cNvCxnSpPr>
            <a:cxnSpLocks/>
            <a:stCxn id="5" idx="3"/>
          </p:cNvCxnSpPr>
          <p:nvPr/>
        </p:nvCxnSpPr>
        <p:spPr>
          <a:xfrm flipV="1">
            <a:off x="2619455" y="3986822"/>
            <a:ext cx="844416" cy="531421"/>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61990283"/>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0C7F8-1DB2-DD0D-21A9-37119DE18B05}"/>
            </a:ext>
          </a:extLst>
        </p:cNvPr>
        <p:cNvGrpSpPr/>
        <p:nvPr/>
      </p:nvGrpSpPr>
      <p:grpSpPr>
        <a:xfrm>
          <a:off x="0" y="0"/>
          <a:ext cx="0" cy="0"/>
          <a:chOff x="0" y="0"/>
          <a:chExt cx="0" cy="0"/>
        </a:xfrm>
      </p:grpSpPr>
      <p:cxnSp>
        <p:nvCxnSpPr>
          <p:cNvPr id="67" name="Curved Connector 66">
            <a:extLst>
              <a:ext uri="{FF2B5EF4-FFF2-40B4-BE49-F238E27FC236}">
                <a16:creationId xmlns:a16="http://schemas.microsoft.com/office/drawing/2014/main" id="{13EC27AC-95C3-AFFE-ACEA-E551B0F27C3B}"/>
              </a:ext>
            </a:extLst>
          </p:cNvPr>
          <p:cNvCxnSpPr>
            <a:cxnSpLocks/>
            <a:endCxn id="70" idx="2"/>
          </p:cNvCxnSpPr>
          <p:nvPr/>
        </p:nvCxnSpPr>
        <p:spPr>
          <a:xfrm flipV="1">
            <a:off x="5499965" y="2476276"/>
            <a:ext cx="1185684" cy="1166888"/>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561DC06A-2E96-F099-9C25-E19B7F722328}"/>
              </a:ext>
            </a:extLst>
          </p:cNvPr>
          <p:cNvCxnSpPr>
            <a:cxnSpLocks/>
          </p:cNvCxnSpPr>
          <p:nvPr/>
        </p:nvCxnSpPr>
        <p:spPr>
          <a:xfrm flipV="1">
            <a:off x="2617244" y="3643165"/>
            <a:ext cx="7856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28EE78A9-B538-781B-E235-16BF95FD1CD4}"/>
              </a:ext>
            </a:extLst>
          </p:cNvPr>
          <p:cNvSpPr/>
          <p:nvPr/>
        </p:nvSpPr>
        <p:spPr>
          <a:xfrm>
            <a:off x="6685649" y="1871702"/>
            <a:ext cx="1709378" cy="1209149"/>
          </a:xfrm>
          <a:prstGeom prst="flowChartMagneticDisk">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a:solidFill>
                  <a:schemeClr val="tx1">
                    <a:alpha val="20000"/>
                  </a:schemeClr>
                </a:solidFill>
                <a:latin typeface="Arial" panose="020B0604020202020204" pitchFamily="34" charset="0"/>
                <a:cs typeface="Arial" panose="020B0604020202020204" pitchFamily="34" charset="0"/>
              </a:rPr>
              <a:t>Dataset </a:t>
            </a:r>
          </a:p>
          <a:p>
            <a:pPr algn="ctr"/>
            <a:r>
              <a:rPr lang="en-US" sz="1600">
                <a:solidFill>
                  <a:schemeClr val="tx1">
                    <a:alpha val="20000"/>
                  </a:schemeClr>
                </a:solidFill>
                <a:latin typeface="Arial" panose="020B0604020202020204" pitchFamily="34" charset="0"/>
                <a:cs typeface="Arial" panose="020B0604020202020204" pitchFamily="34" charset="0"/>
              </a:rPr>
              <a:t>Version N</a:t>
            </a: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i="1">
                <a:solidFill>
                  <a:schemeClr val="tx1">
                    <a:alpha val="20000"/>
                  </a:schemeClr>
                </a:solidFill>
                <a:latin typeface="Arial" panose="020B0604020202020204" pitchFamily="34" charset="0"/>
                <a:cs typeface="Arial" panose="020B0604020202020204" pitchFamily="34" charset="0"/>
              </a:rPr>
              <a:t>backup version</a:t>
            </a:r>
          </a:p>
          <a:p>
            <a:pPr algn="ctr"/>
            <a:endParaRPr lang="en-US" sz="1600">
              <a:solidFill>
                <a:schemeClr val="tx1">
                  <a:alpha val="20000"/>
                </a:schemeClr>
              </a:solidFill>
              <a:latin typeface="Arial" panose="020B0604020202020204" pitchFamily="34" charset="0"/>
              <a:cs typeface="Arial" panose="020B0604020202020204" pitchFamily="34" charset="0"/>
            </a:endParaRPr>
          </a:p>
        </p:txBody>
      </p:sp>
      <p:cxnSp>
        <p:nvCxnSpPr>
          <p:cNvPr id="6" name="Curved Connector 5">
            <a:extLst>
              <a:ext uri="{FF2B5EF4-FFF2-40B4-BE49-F238E27FC236}">
                <a16:creationId xmlns:a16="http://schemas.microsoft.com/office/drawing/2014/main" id="{8CFE5175-084C-ABEA-9D8D-0B002084008D}"/>
              </a:ext>
            </a:extLst>
          </p:cNvPr>
          <p:cNvCxnSpPr>
            <a:cxnSpLocks/>
          </p:cNvCxnSpPr>
          <p:nvPr/>
        </p:nvCxnSpPr>
        <p:spPr>
          <a:xfrm flipV="1">
            <a:off x="8391435" y="3685461"/>
            <a:ext cx="1331537" cy="1179061"/>
          </a:xfrm>
          <a:prstGeom prst="curvedConnector3">
            <a:avLst>
              <a:gd name="adj1" fmla="val 50000"/>
            </a:avLst>
          </a:prstGeom>
          <a:ln w="19050">
            <a:solidFill>
              <a:schemeClr val="accent1">
                <a:alpha val="20000"/>
              </a:schemeClr>
            </a:solidFill>
            <a:headEnd type="arrow"/>
            <a:tailEnd type="none" w="lg" len="lg"/>
          </a:ln>
        </p:spPr>
        <p:style>
          <a:lnRef idx="1">
            <a:schemeClr val="accent2"/>
          </a:lnRef>
          <a:fillRef idx="0">
            <a:schemeClr val="accent2"/>
          </a:fillRef>
          <a:effectRef idx="0">
            <a:schemeClr val="accent2"/>
          </a:effectRef>
          <a:fontRef idx="minor">
            <a:schemeClr val="tx1"/>
          </a:fontRef>
        </p:style>
      </p:cxnSp>
      <p:cxnSp>
        <p:nvCxnSpPr>
          <p:cNvPr id="12" name="Curved Connector 11">
            <a:extLst>
              <a:ext uri="{FF2B5EF4-FFF2-40B4-BE49-F238E27FC236}">
                <a16:creationId xmlns:a16="http://schemas.microsoft.com/office/drawing/2014/main" id="{F0668A7B-9DE8-B50B-4FF3-EEE4A614235E}"/>
              </a:ext>
            </a:extLst>
          </p:cNvPr>
          <p:cNvCxnSpPr>
            <a:cxnSpLocks/>
          </p:cNvCxnSpPr>
          <p:nvPr/>
        </p:nvCxnSpPr>
        <p:spPr>
          <a:xfrm>
            <a:off x="5499965" y="3643165"/>
            <a:ext cx="1168265" cy="1221357"/>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19E2EC16-8AA5-2B00-A560-7A37F91EE177}"/>
              </a:ext>
            </a:extLst>
          </p:cNvPr>
          <p:cNvSpPr>
            <a:spLocks noGrp="1"/>
          </p:cNvSpPr>
          <p:nvPr>
            <p:ph type="title"/>
          </p:nvPr>
        </p:nvSpPr>
        <p:spPr/>
        <p:txBody>
          <a:bodyPr>
            <a:normAutofit fontScale="90000"/>
          </a:bodyPr>
          <a:lstStyle/>
          <a:p>
            <a:r>
              <a:rPr lang="en-US" dirty="0">
                <a:solidFill>
                  <a:schemeClr val="accent1"/>
                </a:solidFill>
              </a:rPr>
              <a:t>Hybrid Stores in Venice</a:t>
            </a:r>
          </a:p>
        </p:txBody>
      </p:sp>
      <p:sp>
        <p:nvSpPr>
          <p:cNvPr id="3" name="Text Placeholder 2">
            <a:extLst>
              <a:ext uri="{FF2B5EF4-FFF2-40B4-BE49-F238E27FC236}">
                <a16:creationId xmlns:a16="http://schemas.microsoft.com/office/drawing/2014/main" id="{6159359C-D6CA-A5C7-9C2C-B47FA4795B7F}"/>
              </a:ext>
            </a:extLst>
          </p:cNvPr>
          <p:cNvSpPr>
            <a:spLocks noGrp="1"/>
          </p:cNvSpPr>
          <p:nvPr>
            <p:ph type="body" sz="quarter" idx="11"/>
          </p:nvPr>
        </p:nvSpPr>
        <p:spPr/>
        <p:txBody>
          <a:bodyPr>
            <a:normAutofit/>
          </a:bodyPr>
          <a:lstStyle/>
          <a:p>
            <a:r>
              <a:rPr lang="en-US" dirty="0"/>
              <a:t>Supported Real-Time Write Operations</a:t>
            </a:r>
          </a:p>
        </p:txBody>
      </p:sp>
      <p:sp>
        <p:nvSpPr>
          <p:cNvPr id="4" name="TextBox 3">
            <a:extLst>
              <a:ext uri="{FF2B5EF4-FFF2-40B4-BE49-F238E27FC236}">
                <a16:creationId xmlns:a16="http://schemas.microsoft.com/office/drawing/2014/main" id="{29E82870-F0D4-B666-04C5-E412E5497E5A}"/>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26" name="Google Shape;322;p33">
            <a:extLst>
              <a:ext uri="{FF2B5EF4-FFF2-40B4-BE49-F238E27FC236}">
                <a16:creationId xmlns:a16="http://schemas.microsoft.com/office/drawing/2014/main" id="{E5591DAC-CE51-4574-9BE8-1A7356E5B650}"/>
              </a:ext>
            </a:extLst>
          </p:cNvPr>
          <p:cNvSpPr/>
          <p:nvPr/>
        </p:nvSpPr>
        <p:spPr>
          <a:xfrm>
            <a:off x="9720666" y="3082372"/>
            <a:ext cx="1708293" cy="1208453"/>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solidFill>
                  <a:schemeClr val="tx1">
                    <a:alpha val="20000"/>
                  </a:schemeClr>
                </a:solidFill>
                <a:latin typeface="Arial" panose="020B0604020202020204" pitchFamily="34" charset="0"/>
                <a:cs typeface="Arial" panose="020B0604020202020204" pitchFamily="34" charset="0"/>
              </a:rPr>
              <a:t>Current Version Pointer</a:t>
            </a:r>
            <a:endParaRPr sz="1600">
              <a:solidFill>
                <a:schemeClr val="tx1">
                  <a:alpha val="20000"/>
                </a:schemeClr>
              </a:solidFill>
              <a:latin typeface="Arial" panose="020B0604020202020204" pitchFamily="34" charset="0"/>
              <a:cs typeface="Arial" panose="020B0604020202020204" pitchFamily="34" charset="0"/>
            </a:endParaRPr>
          </a:p>
        </p:txBody>
      </p:sp>
      <p:sp>
        <p:nvSpPr>
          <p:cNvPr id="27" name="Google Shape;350;p34">
            <a:extLst>
              <a:ext uri="{FF2B5EF4-FFF2-40B4-BE49-F238E27FC236}">
                <a16:creationId xmlns:a16="http://schemas.microsoft.com/office/drawing/2014/main" id="{1BE75AE9-6072-1F7D-2169-95DD0160D220}"/>
              </a:ext>
            </a:extLst>
          </p:cNvPr>
          <p:cNvSpPr/>
          <p:nvPr/>
        </p:nvSpPr>
        <p:spPr>
          <a:xfrm>
            <a:off x="3404620"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Buffer</a:t>
            </a:r>
            <a:endParaRPr sz="1600">
              <a:latin typeface="Arial"/>
              <a:cs typeface="Arial"/>
            </a:endParaRPr>
          </a:p>
        </p:txBody>
      </p:sp>
      <p:sp>
        <p:nvSpPr>
          <p:cNvPr id="28" name="Google Shape;345;p34">
            <a:extLst>
              <a:ext uri="{FF2B5EF4-FFF2-40B4-BE49-F238E27FC236}">
                <a16:creationId xmlns:a16="http://schemas.microsoft.com/office/drawing/2014/main" id="{A9FCD6A8-5E34-DAC4-5033-2216774249B7}"/>
              </a:ext>
            </a:extLst>
          </p:cNvPr>
          <p:cNvSpPr/>
          <p:nvPr/>
        </p:nvSpPr>
        <p:spPr>
          <a:xfrm>
            <a:off x="763043" y="3302650"/>
            <a:ext cx="1856412" cy="684172"/>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Incremental </a:t>
            </a:r>
          </a:p>
          <a:p>
            <a:pPr algn="ctr"/>
            <a:r>
              <a:rPr lang="en-US" sz="1600" dirty="0">
                <a:solidFill>
                  <a:schemeClr val="tx1">
                    <a:alpha val="20000"/>
                  </a:schemeClr>
                </a:solidFill>
                <a:latin typeface="Arial"/>
                <a:cs typeface="Arial"/>
              </a:rPr>
              <a:t>Push Jobs</a:t>
            </a:r>
            <a:endParaRPr dirty="0">
              <a:solidFill>
                <a:schemeClr val="tx1">
                  <a:alpha val="20000"/>
                </a:schemeClr>
              </a:solidFill>
            </a:endParaRPr>
          </a:p>
        </p:txBody>
      </p:sp>
      <p:sp>
        <p:nvSpPr>
          <p:cNvPr id="29" name="Google Shape;355;p34">
            <a:extLst>
              <a:ext uri="{FF2B5EF4-FFF2-40B4-BE49-F238E27FC236}">
                <a16:creationId xmlns:a16="http://schemas.microsoft.com/office/drawing/2014/main" id="{BDB60F9D-596A-0F9F-73F8-DF927995BB53}"/>
              </a:ext>
            </a:extLst>
          </p:cNvPr>
          <p:cNvSpPr/>
          <p:nvPr/>
        </p:nvSpPr>
        <p:spPr>
          <a:xfrm>
            <a:off x="6667866" y="4255831"/>
            <a:ext cx="1722109" cy="1218155"/>
          </a:xfrm>
          <a:prstGeom prst="flowChartMagneticDisk">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a:solidFill>
                  <a:schemeClr val="tx1">
                    <a:alpha val="20000"/>
                  </a:schemeClr>
                </a:solidFill>
                <a:latin typeface="Arial" panose="020B0604020202020204" pitchFamily="34" charset="0"/>
                <a:cs typeface="Arial" panose="020B0604020202020204" pitchFamily="34" charset="0"/>
              </a:rPr>
              <a:t>Dataset </a:t>
            </a:r>
          </a:p>
          <a:p>
            <a:pPr algn="ctr"/>
            <a:r>
              <a:rPr lang="en-US" sz="1600">
                <a:solidFill>
                  <a:schemeClr val="tx1">
                    <a:alpha val="20000"/>
                  </a:schemeClr>
                </a:solidFill>
                <a:latin typeface="Arial" panose="020B0604020202020204" pitchFamily="34" charset="0"/>
                <a:cs typeface="Arial" panose="020B0604020202020204" pitchFamily="34" charset="0"/>
              </a:rPr>
              <a:t>Version N+1</a:t>
            </a: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p:txBody>
      </p:sp>
      <p:sp>
        <p:nvSpPr>
          <p:cNvPr id="5" name="Google Shape;345;p34">
            <a:extLst>
              <a:ext uri="{FF2B5EF4-FFF2-40B4-BE49-F238E27FC236}">
                <a16:creationId xmlns:a16="http://schemas.microsoft.com/office/drawing/2014/main" id="{25C36FBD-8272-1E3D-9F40-27015B6ECECB}"/>
              </a:ext>
            </a:extLst>
          </p:cNvPr>
          <p:cNvSpPr/>
          <p:nvPr/>
        </p:nvSpPr>
        <p:spPr>
          <a:xfrm>
            <a:off x="763043" y="4175343"/>
            <a:ext cx="1856412" cy="685800"/>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Online Producers</a:t>
            </a:r>
            <a:endParaRPr dirty="0">
              <a:solidFill>
                <a:schemeClr val="tx1">
                  <a:alpha val="20000"/>
                </a:schemeClr>
              </a:solidFill>
            </a:endParaRPr>
          </a:p>
        </p:txBody>
      </p:sp>
      <p:sp>
        <p:nvSpPr>
          <p:cNvPr id="8" name="Google Shape;345;p34">
            <a:extLst>
              <a:ext uri="{FF2B5EF4-FFF2-40B4-BE49-F238E27FC236}">
                <a16:creationId xmlns:a16="http://schemas.microsoft.com/office/drawing/2014/main" id="{D59E500C-1713-07E7-047D-04C25AF589E7}"/>
              </a:ext>
            </a:extLst>
          </p:cNvPr>
          <p:cNvSpPr/>
          <p:nvPr/>
        </p:nvSpPr>
        <p:spPr>
          <a:xfrm>
            <a:off x="763043" y="2428329"/>
            <a:ext cx="1856412" cy="685800"/>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Stream Processing Jobs</a:t>
            </a:r>
            <a:endParaRPr dirty="0">
              <a:solidFill>
                <a:schemeClr val="tx1">
                  <a:alpha val="20000"/>
                </a:schemeClr>
              </a:solidFill>
            </a:endParaRPr>
          </a:p>
        </p:txBody>
      </p:sp>
      <p:cxnSp>
        <p:nvCxnSpPr>
          <p:cNvPr id="11" name="Curved Connector 10">
            <a:extLst>
              <a:ext uri="{FF2B5EF4-FFF2-40B4-BE49-F238E27FC236}">
                <a16:creationId xmlns:a16="http://schemas.microsoft.com/office/drawing/2014/main" id="{B0FC2B63-F92E-100C-CAF3-7D0DDA5A4D80}"/>
              </a:ext>
            </a:extLst>
          </p:cNvPr>
          <p:cNvCxnSpPr>
            <a:cxnSpLocks/>
            <a:stCxn id="8" idx="3"/>
          </p:cNvCxnSpPr>
          <p:nvPr/>
        </p:nvCxnSpPr>
        <p:spPr>
          <a:xfrm>
            <a:off x="2619455" y="2771229"/>
            <a:ext cx="844416" cy="531421"/>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6" name="Curved Connector 15">
            <a:extLst>
              <a:ext uri="{FF2B5EF4-FFF2-40B4-BE49-F238E27FC236}">
                <a16:creationId xmlns:a16="http://schemas.microsoft.com/office/drawing/2014/main" id="{3801990E-E09B-5A85-F700-6B9A1BF852F2}"/>
              </a:ext>
            </a:extLst>
          </p:cNvPr>
          <p:cNvCxnSpPr>
            <a:cxnSpLocks/>
            <a:stCxn id="5" idx="3"/>
          </p:cNvCxnSpPr>
          <p:nvPr/>
        </p:nvCxnSpPr>
        <p:spPr>
          <a:xfrm flipV="1">
            <a:off x="2619455" y="3986822"/>
            <a:ext cx="844416" cy="531421"/>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D27FE84A-4066-954B-A8AE-476DE218016C}"/>
              </a:ext>
            </a:extLst>
          </p:cNvPr>
          <p:cNvSpPr txBox="1">
            <a:spLocks/>
          </p:cNvSpPr>
          <p:nvPr/>
        </p:nvSpPr>
        <p:spPr>
          <a:xfrm>
            <a:off x="3609812" y="4274991"/>
            <a:ext cx="7603212" cy="2496262"/>
          </a:xfrm>
          <a:prstGeom prst="rect">
            <a:avLst/>
          </a:prstGeom>
          <a:noFill/>
        </p:spPr>
        <p:txBody>
          <a:bodyPr vert="horz" lIns="109728" tIns="45720" rIns="0" bIns="45720" rtlCol="0" anchor="ctr">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Put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Delete</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Update</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latin typeface="+mn-lt"/>
              </a:rPr>
              <a:t>Partial Update		Set value </a:t>
            </a:r>
            <a:r>
              <a:rPr lang="en-US" sz="2000" dirty="0">
                <a:latin typeface="Courier New" panose="02070309020205020404" pitchFamily="49" charset="0"/>
                <a:cs typeface="Courier New" panose="02070309020205020404" pitchFamily="49" charset="0"/>
              </a:rPr>
              <a:t>X</a:t>
            </a:r>
            <a:r>
              <a:rPr lang="en-US" sz="2000" dirty="0">
                <a:latin typeface="+mn-lt"/>
              </a:rPr>
              <a:t> for field </a:t>
            </a:r>
            <a:r>
              <a:rPr lang="en-US" sz="2000" dirty="0">
                <a:latin typeface="Courier New" panose="02070309020205020404" pitchFamily="49" charset="0"/>
                <a:cs typeface="Courier New" panose="02070309020205020404" pitchFamily="49" charset="0"/>
              </a:rPr>
              <a:t>Y</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latin typeface="+mn-lt"/>
              </a:rPr>
              <a:t>Collection merging		Add/remove items on maps/sets</a:t>
            </a:r>
          </a:p>
        </p:txBody>
      </p:sp>
      <p:cxnSp>
        <p:nvCxnSpPr>
          <p:cNvPr id="14" name="Straight Arrow Connector 13">
            <a:extLst>
              <a:ext uri="{FF2B5EF4-FFF2-40B4-BE49-F238E27FC236}">
                <a16:creationId xmlns:a16="http://schemas.microsoft.com/office/drawing/2014/main" id="{B8C790BD-FB67-4AF4-E5EB-23101C20FE87}"/>
              </a:ext>
            </a:extLst>
          </p:cNvPr>
          <p:cNvCxnSpPr>
            <a:cxnSpLocks/>
          </p:cNvCxnSpPr>
          <p:nvPr/>
        </p:nvCxnSpPr>
        <p:spPr>
          <a:xfrm>
            <a:off x="6096000" y="6076632"/>
            <a:ext cx="1210532"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4771AB2-64C4-68AA-F3C6-644E194FE271}"/>
              </a:ext>
            </a:extLst>
          </p:cNvPr>
          <p:cNvCxnSpPr>
            <a:cxnSpLocks/>
          </p:cNvCxnSpPr>
          <p:nvPr/>
        </p:nvCxnSpPr>
        <p:spPr>
          <a:xfrm>
            <a:off x="6602278" y="6572577"/>
            <a:ext cx="704254"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D12A73C-6D70-8194-2489-C0EA0A921D99}"/>
              </a:ext>
            </a:extLst>
          </p:cNvPr>
          <p:cNvSpPr txBox="1"/>
          <p:nvPr/>
        </p:nvSpPr>
        <p:spPr>
          <a:xfrm>
            <a:off x="1748244" y="5272089"/>
            <a:ext cx="1615717" cy="473976"/>
          </a:xfrm>
          <a:prstGeom prst="rect">
            <a:avLst/>
          </a:prstGeom>
          <a:noFill/>
        </p:spPr>
        <p:txBody>
          <a:bodyPr wrap="square">
            <a:spAutoFit/>
          </a:bodyPr>
          <a:lstStyle/>
          <a:p>
            <a:pPr defTabSz="914263">
              <a:lnSpc>
                <a:spcPct val="110000"/>
              </a:lnSpc>
              <a:spcBef>
                <a:spcPts val="0"/>
              </a:spcBef>
              <a:spcAft>
                <a:spcPts val="1200"/>
              </a:spcAft>
              <a:buClr>
                <a:srgbClr val="0A66C2"/>
              </a:buClr>
            </a:pPr>
            <a:r>
              <a:rPr lang="en-US" sz="2400" dirty="0"/>
              <a:t>Write APIs:</a:t>
            </a:r>
          </a:p>
        </p:txBody>
      </p:sp>
      <p:sp>
        <p:nvSpPr>
          <p:cNvPr id="10" name="Left Brace 9">
            <a:extLst>
              <a:ext uri="{FF2B5EF4-FFF2-40B4-BE49-F238E27FC236}">
                <a16:creationId xmlns:a16="http://schemas.microsoft.com/office/drawing/2014/main" id="{58E48B5B-6F09-2757-295E-E5CC213826DA}"/>
              </a:ext>
            </a:extLst>
          </p:cNvPr>
          <p:cNvSpPr/>
          <p:nvPr/>
        </p:nvSpPr>
        <p:spPr>
          <a:xfrm>
            <a:off x="3287761" y="4316789"/>
            <a:ext cx="304632" cy="2454464"/>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48590118"/>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48A1D-21BE-153D-8F17-91ECD34A8ED9}"/>
            </a:ext>
          </a:extLst>
        </p:cNvPr>
        <p:cNvGrpSpPr/>
        <p:nvPr/>
      </p:nvGrpSpPr>
      <p:grpSpPr>
        <a:xfrm>
          <a:off x="0" y="0"/>
          <a:ext cx="0" cy="0"/>
          <a:chOff x="0" y="0"/>
          <a:chExt cx="0" cy="0"/>
        </a:xfrm>
      </p:grpSpPr>
      <p:cxnSp>
        <p:nvCxnSpPr>
          <p:cNvPr id="67" name="Curved Connector 66">
            <a:extLst>
              <a:ext uri="{FF2B5EF4-FFF2-40B4-BE49-F238E27FC236}">
                <a16:creationId xmlns:a16="http://schemas.microsoft.com/office/drawing/2014/main" id="{DE19D0DB-A677-38E1-760D-458F0B0D6A6E}"/>
              </a:ext>
            </a:extLst>
          </p:cNvPr>
          <p:cNvCxnSpPr>
            <a:cxnSpLocks/>
            <a:endCxn id="70" idx="2"/>
          </p:cNvCxnSpPr>
          <p:nvPr/>
        </p:nvCxnSpPr>
        <p:spPr>
          <a:xfrm flipV="1">
            <a:off x="5499965" y="2476276"/>
            <a:ext cx="1185684" cy="1166888"/>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4E6EE3BD-BB35-8809-ABAB-67AB47190746}"/>
              </a:ext>
            </a:extLst>
          </p:cNvPr>
          <p:cNvCxnSpPr>
            <a:cxnSpLocks/>
          </p:cNvCxnSpPr>
          <p:nvPr/>
        </p:nvCxnSpPr>
        <p:spPr>
          <a:xfrm flipV="1">
            <a:off x="2617244" y="3643165"/>
            <a:ext cx="7856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A21BF266-7A5A-F31F-4285-2AAE2D43B393}"/>
              </a:ext>
            </a:extLst>
          </p:cNvPr>
          <p:cNvSpPr/>
          <p:nvPr/>
        </p:nvSpPr>
        <p:spPr>
          <a:xfrm>
            <a:off x="6685649" y="1871702"/>
            <a:ext cx="1709378" cy="1209149"/>
          </a:xfrm>
          <a:prstGeom prst="flowChartMagneticDisk">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a:solidFill>
                  <a:schemeClr val="tx1">
                    <a:alpha val="20000"/>
                  </a:schemeClr>
                </a:solidFill>
                <a:latin typeface="Arial" panose="020B0604020202020204" pitchFamily="34" charset="0"/>
                <a:cs typeface="Arial" panose="020B0604020202020204" pitchFamily="34" charset="0"/>
              </a:rPr>
              <a:t>Dataset </a:t>
            </a:r>
          </a:p>
          <a:p>
            <a:pPr algn="ctr"/>
            <a:r>
              <a:rPr lang="en-US" sz="1600">
                <a:solidFill>
                  <a:schemeClr val="tx1">
                    <a:alpha val="20000"/>
                  </a:schemeClr>
                </a:solidFill>
                <a:latin typeface="Arial" panose="020B0604020202020204" pitchFamily="34" charset="0"/>
                <a:cs typeface="Arial" panose="020B0604020202020204" pitchFamily="34" charset="0"/>
              </a:rPr>
              <a:t>Version N</a:t>
            </a:r>
          </a:p>
          <a:p>
            <a:pPr algn="ctr"/>
            <a:endParaRPr lang="en-US" sz="1600">
              <a:solidFill>
                <a:schemeClr val="tx1">
                  <a:alpha val="20000"/>
                </a:schemeClr>
              </a:solidFill>
              <a:latin typeface="Arial" panose="020B0604020202020204" pitchFamily="34" charset="0"/>
              <a:cs typeface="Arial" panose="020B0604020202020204" pitchFamily="34" charset="0"/>
            </a:endParaRPr>
          </a:p>
          <a:p>
            <a:pPr algn="ctr"/>
            <a:r>
              <a:rPr lang="en-US" sz="1600" i="1">
                <a:solidFill>
                  <a:schemeClr val="tx1">
                    <a:alpha val="20000"/>
                  </a:schemeClr>
                </a:solidFill>
                <a:latin typeface="Arial" panose="020B0604020202020204" pitchFamily="34" charset="0"/>
                <a:cs typeface="Arial" panose="020B0604020202020204" pitchFamily="34" charset="0"/>
              </a:rPr>
              <a:t>backup version</a:t>
            </a:r>
          </a:p>
          <a:p>
            <a:pPr algn="ctr"/>
            <a:endParaRPr lang="en-US" sz="1600">
              <a:solidFill>
                <a:schemeClr val="tx1">
                  <a:alpha val="20000"/>
                </a:schemeClr>
              </a:solidFill>
              <a:latin typeface="Arial" panose="020B0604020202020204" pitchFamily="34" charset="0"/>
              <a:cs typeface="Arial" panose="020B0604020202020204" pitchFamily="34" charset="0"/>
            </a:endParaRPr>
          </a:p>
        </p:txBody>
      </p:sp>
      <p:cxnSp>
        <p:nvCxnSpPr>
          <p:cNvPr id="6" name="Curved Connector 5">
            <a:extLst>
              <a:ext uri="{FF2B5EF4-FFF2-40B4-BE49-F238E27FC236}">
                <a16:creationId xmlns:a16="http://schemas.microsoft.com/office/drawing/2014/main" id="{437B2DD7-1722-8451-ED5C-422F911585A4}"/>
              </a:ext>
            </a:extLst>
          </p:cNvPr>
          <p:cNvCxnSpPr>
            <a:cxnSpLocks/>
          </p:cNvCxnSpPr>
          <p:nvPr/>
        </p:nvCxnSpPr>
        <p:spPr>
          <a:xfrm flipV="1">
            <a:off x="8391435" y="3685461"/>
            <a:ext cx="1331537" cy="1179061"/>
          </a:xfrm>
          <a:prstGeom prst="curvedConnector3">
            <a:avLst>
              <a:gd name="adj1" fmla="val 50000"/>
            </a:avLst>
          </a:prstGeom>
          <a:ln w="19050">
            <a:solidFill>
              <a:schemeClr val="accent1">
                <a:alpha val="20000"/>
              </a:schemeClr>
            </a:solidFill>
            <a:headEnd type="arrow"/>
            <a:tailEnd type="none" w="lg" len="lg"/>
          </a:ln>
        </p:spPr>
        <p:style>
          <a:lnRef idx="1">
            <a:schemeClr val="accent2"/>
          </a:lnRef>
          <a:fillRef idx="0">
            <a:schemeClr val="accent2"/>
          </a:fillRef>
          <a:effectRef idx="0">
            <a:schemeClr val="accent2"/>
          </a:effectRef>
          <a:fontRef idx="minor">
            <a:schemeClr val="tx1"/>
          </a:fontRef>
        </p:style>
      </p:cxnSp>
      <p:cxnSp>
        <p:nvCxnSpPr>
          <p:cNvPr id="12" name="Curved Connector 11">
            <a:extLst>
              <a:ext uri="{FF2B5EF4-FFF2-40B4-BE49-F238E27FC236}">
                <a16:creationId xmlns:a16="http://schemas.microsoft.com/office/drawing/2014/main" id="{4C5F1783-9F5E-A531-EE28-CA3771C76092}"/>
              </a:ext>
            </a:extLst>
          </p:cNvPr>
          <p:cNvCxnSpPr>
            <a:cxnSpLocks/>
          </p:cNvCxnSpPr>
          <p:nvPr/>
        </p:nvCxnSpPr>
        <p:spPr>
          <a:xfrm>
            <a:off x="5499965" y="3643165"/>
            <a:ext cx="1168265" cy="1221357"/>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98187EA1-4B33-14A4-DC66-E2AA03199C0C}"/>
              </a:ext>
            </a:extLst>
          </p:cNvPr>
          <p:cNvSpPr>
            <a:spLocks noGrp="1"/>
          </p:cNvSpPr>
          <p:nvPr>
            <p:ph type="title"/>
          </p:nvPr>
        </p:nvSpPr>
        <p:spPr/>
        <p:txBody>
          <a:bodyPr>
            <a:normAutofit fontScale="90000"/>
          </a:bodyPr>
          <a:lstStyle/>
          <a:p>
            <a:r>
              <a:rPr lang="en-US" dirty="0">
                <a:solidFill>
                  <a:schemeClr val="accent1"/>
                </a:solidFill>
              </a:rPr>
              <a:t>Hybrid Stores in Venice</a:t>
            </a:r>
          </a:p>
        </p:txBody>
      </p:sp>
      <p:sp>
        <p:nvSpPr>
          <p:cNvPr id="3" name="Text Placeholder 2">
            <a:extLst>
              <a:ext uri="{FF2B5EF4-FFF2-40B4-BE49-F238E27FC236}">
                <a16:creationId xmlns:a16="http://schemas.microsoft.com/office/drawing/2014/main" id="{AF9F9054-114B-8369-106C-720CCCEE3785}"/>
              </a:ext>
            </a:extLst>
          </p:cNvPr>
          <p:cNvSpPr>
            <a:spLocks noGrp="1"/>
          </p:cNvSpPr>
          <p:nvPr>
            <p:ph type="body" sz="quarter" idx="11"/>
          </p:nvPr>
        </p:nvSpPr>
        <p:spPr/>
        <p:txBody>
          <a:bodyPr>
            <a:normAutofit/>
          </a:bodyPr>
          <a:lstStyle/>
          <a:p>
            <a:r>
              <a:rPr lang="en-US" dirty="0"/>
              <a:t>Zooming in…</a:t>
            </a:r>
          </a:p>
        </p:txBody>
      </p:sp>
      <p:sp>
        <p:nvSpPr>
          <p:cNvPr id="4" name="TextBox 3">
            <a:extLst>
              <a:ext uri="{FF2B5EF4-FFF2-40B4-BE49-F238E27FC236}">
                <a16:creationId xmlns:a16="http://schemas.microsoft.com/office/drawing/2014/main" id="{D93BABA2-1F12-E77E-104E-BDE6159BC06F}"/>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26" name="Google Shape;322;p33">
            <a:extLst>
              <a:ext uri="{FF2B5EF4-FFF2-40B4-BE49-F238E27FC236}">
                <a16:creationId xmlns:a16="http://schemas.microsoft.com/office/drawing/2014/main" id="{BFCFA7A1-9E83-36D7-5E51-6898CEC6916A}"/>
              </a:ext>
            </a:extLst>
          </p:cNvPr>
          <p:cNvSpPr/>
          <p:nvPr/>
        </p:nvSpPr>
        <p:spPr>
          <a:xfrm>
            <a:off x="9720666" y="3082372"/>
            <a:ext cx="1708293" cy="1208453"/>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solidFill>
                  <a:schemeClr val="tx1">
                    <a:alpha val="20000"/>
                  </a:schemeClr>
                </a:solidFill>
                <a:latin typeface="Arial" panose="020B0604020202020204" pitchFamily="34" charset="0"/>
                <a:cs typeface="Arial" panose="020B0604020202020204" pitchFamily="34" charset="0"/>
              </a:rPr>
              <a:t>Current Version Pointer</a:t>
            </a:r>
            <a:endParaRPr sz="1600">
              <a:solidFill>
                <a:schemeClr val="tx1">
                  <a:alpha val="20000"/>
                </a:schemeClr>
              </a:solidFill>
              <a:latin typeface="Arial" panose="020B0604020202020204" pitchFamily="34" charset="0"/>
              <a:cs typeface="Arial" panose="020B0604020202020204" pitchFamily="34" charset="0"/>
            </a:endParaRPr>
          </a:p>
        </p:txBody>
      </p:sp>
      <p:sp>
        <p:nvSpPr>
          <p:cNvPr id="27" name="Google Shape;350;p34">
            <a:extLst>
              <a:ext uri="{FF2B5EF4-FFF2-40B4-BE49-F238E27FC236}">
                <a16:creationId xmlns:a16="http://schemas.microsoft.com/office/drawing/2014/main" id="{C74BBC00-F08B-C4FB-0FF2-E7EEB5E5EEB5}"/>
              </a:ext>
            </a:extLst>
          </p:cNvPr>
          <p:cNvSpPr/>
          <p:nvPr/>
        </p:nvSpPr>
        <p:spPr>
          <a:xfrm>
            <a:off x="3404620"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a:latin typeface="Arial"/>
                <a:cs typeface="Arial"/>
              </a:rPr>
              <a:t>Real-Time Buffer</a:t>
            </a:r>
            <a:endParaRPr sz="1600">
              <a:latin typeface="Arial"/>
              <a:cs typeface="Arial"/>
            </a:endParaRPr>
          </a:p>
        </p:txBody>
      </p:sp>
      <p:sp>
        <p:nvSpPr>
          <p:cNvPr id="28" name="Google Shape;345;p34">
            <a:extLst>
              <a:ext uri="{FF2B5EF4-FFF2-40B4-BE49-F238E27FC236}">
                <a16:creationId xmlns:a16="http://schemas.microsoft.com/office/drawing/2014/main" id="{215ABBBD-151B-8F56-94F7-536878C9A98F}"/>
              </a:ext>
            </a:extLst>
          </p:cNvPr>
          <p:cNvSpPr/>
          <p:nvPr/>
        </p:nvSpPr>
        <p:spPr>
          <a:xfrm>
            <a:off x="763043" y="3302650"/>
            <a:ext cx="1856412" cy="684172"/>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Incremental </a:t>
            </a:r>
          </a:p>
          <a:p>
            <a:pPr algn="ctr"/>
            <a:r>
              <a:rPr lang="en-US" sz="1600" dirty="0">
                <a:solidFill>
                  <a:schemeClr val="tx1">
                    <a:alpha val="20000"/>
                  </a:schemeClr>
                </a:solidFill>
                <a:latin typeface="Arial"/>
                <a:cs typeface="Arial"/>
              </a:rPr>
              <a:t>Push Jobs</a:t>
            </a:r>
            <a:endParaRPr dirty="0">
              <a:solidFill>
                <a:schemeClr val="tx1">
                  <a:alpha val="20000"/>
                </a:schemeClr>
              </a:solidFill>
            </a:endParaRPr>
          </a:p>
        </p:txBody>
      </p:sp>
      <p:sp>
        <p:nvSpPr>
          <p:cNvPr id="29" name="Google Shape;355;p34">
            <a:extLst>
              <a:ext uri="{FF2B5EF4-FFF2-40B4-BE49-F238E27FC236}">
                <a16:creationId xmlns:a16="http://schemas.microsoft.com/office/drawing/2014/main" id="{318C65DA-D8BC-AD72-A066-5F26CF61D107}"/>
              </a:ext>
            </a:extLst>
          </p:cNvPr>
          <p:cNvSpPr/>
          <p:nvPr/>
        </p:nvSpPr>
        <p:spPr>
          <a:xfrm>
            <a:off x="6667866" y="4255831"/>
            <a:ext cx="1722109" cy="1218155"/>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a:p>
            <a:pPr algn="ctr"/>
            <a:r>
              <a:rPr lang="en-US" sz="1600">
                <a:latin typeface="Arial" panose="020B0604020202020204" pitchFamily="34" charset="0"/>
                <a:cs typeface="Arial" panose="020B0604020202020204" pitchFamily="34" charset="0"/>
              </a:rPr>
              <a:t>Dataset </a:t>
            </a:r>
          </a:p>
          <a:p>
            <a:pPr algn="ctr"/>
            <a:r>
              <a:rPr lang="en-US" sz="1600">
                <a:latin typeface="Arial" panose="020B0604020202020204" pitchFamily="34" charset="0"/>
                <a:cs typeface="Arial" panose="020B0604020202020204" pitchFamily="34" charset="0"/>
              </a:rPr>
              <a:t>Version N+1</a:t>
            </a:r>
          </a:p>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a:p>
            <a:pPr algn="ctr"/>
            <a:endParaRPr lang="en-US" sz="1600">
              <a:latin typeface="Arial" panose="020B0604020202020204" pitchFamily="34" charset="0"/>
              <a:cs typeface="Arial" panose="020B0604020202020204" pitchFamily="34" charset="0"/>
            </a:endParaRPr>
          </a:p>
        </p:txBody>
      </p:sp>
      <p:sp>
        <p:nvSpPr>
          <p:cNvPr id="5" name="Google Shape;345;p34">
            <a:extLst>
              <a:ext uri="{FF2B5EF4-FFF2-40B4-BE49-F238E27FC236}">
                <a16:creationId xmlns:a16="http://schemas.microsoft.com/office/drawing/2014/main" id="{CB51BF6C-EEBF-0828-F33F-38AE9409EEE8}"/>
              </a:ext>
            </a:extLst>
          </p:cNvPr>
          <p:cNvSpPr/>
          <p:nvPr/>
        </p:nvSpPr>
        <p:spPr>
          <a:xfrm>
            <a:off x="763043" y="4175343"/>
            <a:ext cx="1856412" cy="685800"/>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Online Producers</a:t>
            </a:r>
            <a:endParaRPr dirty="0">
              <a:solidFill>
                <a:schemeClr val="tx1">
                  <a:alpha val="20000"/>
                </a:schemeClr>
              </a:solidFill>
            </a:endParaRPr>
          </a:p>
        </p:txBody>
      </p:sp>
      <p:sp>
        <p:nvSpPr>
          <p:cNvPr id="8" name="Google Shape;345;p34">
            <a:extLst>
              <a:ext uri="{FF2B5EF4-FFF2-40B4-BE49-F238E27FC236}">
                <a16:creationId xmlns:a16="http://schemas.microsoft.com/office/drawing/2014/main" id="{DD111C1B-357B-04A6-C147-585676515A27}"/>
              </a:ext>
            </a:extLst>
          </p:cNvPr>
          <p:cNvSpPr/>
          <p:nvPr/>
        </p:nvSpPr>
        <p:spPr>
          <a:xfrm>
            <a:off x="763043" y="2428329"/>
            <a:ext cx="1856412" cy="685800"/>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Stream Processing Jobs</a:t>
            </a:r>
            <a:endParaRPr dirty="0">
              <a:solidFill>
                <a:schemeClr val="tx1">
                  <a:alpha val="20000"/>
                </a:schemeClr>
              </a:solidFill>
            </a:endParaRPr>
          </a:p>
        </p:txBody>
      </p:sp>
      <p:cxnSp>
        <p:nvCxnSpPr>
          <p:cNvPr id="11" name="Curved Connector 10">
            <a:extLst>
              <a:ext uri="{FF2B5EF4-FFF2-40B4-BE49-F238E27FC236}">
                <a16:creationId xmlns:a16="http://schemas.microsoft.com/office/drawing/2014/main" id="{EC5B7C51-92E7-7014-9172-CE7BF946B198}"/>
              </a:ext>
            </a:extLst>
          </p:cNvPr>
          <p:cNvCxnSpPr>
            <a:cxnSpLocks/>
            <a:stCxn id="8" idx="3"/>
          </p:cNvCxnSpPr>
          <p:nvPr/>
        </p:nvCxnSpPr>
        <p:spPr>
          <a:xfrm>
            <a:off x="2619455" y="2771229"/>
            <a:ext cx="844416" cy="531421"/>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6" name="Curved Connector 15">
            <a:extLst>
              <a:ext uri="{FF2B5EF4-FFF2-40B4-BE49-F238E27FC236}">
                <a16:creationId xmlns:a16="http://schemas.microsoft.com/office/drawing/2014/main" id="{10646DE4-E67C-B151-2331-B918E7A92D1C}"/>
              </a:ext>
            </a:extLst>
          </p:cNvPr>
          <p:cNvCxnSpPr>
            <a:cxnSpLocks/>
            <a:stCxn id="5" idx="3"/>
          </p:cNvCxnSpPr>
          <p:nvPr/>
        </p:nvCxnSpPr>
        <p:spPr>
          <a:xfrm flipV="1">
            <a:off x="2619455" y="3986822"/>
            <a:ext cx="844416" cy="531421"/>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39196636"/>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5C74C-0638-A55B-77C6-E51498387DEC}"/>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ECBF0522-8987-1337-690E-724797591A85}"/>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20298CA-6923-173E-B971-5C7CE1B4A879}"/>
              </a:ext>
            </a:extLst>
          </p:cNvPr>
          <p:cNvSpPr>
            <a:spLocks noGrp="1"/>
          </p:cNvSpPr>
          <p:nvPr>
            <p:ph type="title"/>
          </p:nvPr>
        </p:nvSpPr>
        <p:spPr/>
        <p:txBody>
          <a:bodyPr>
            <a:normAutofit fontScale="90000"/>
          </a:bodyPr>
          <a:lstStyle/>
          <a:p>
            <a:r>
              <a:rPr lang="en-US" dirty="0">
                <a:solidFill>
                  <a:schemeClr val="accent1"/>
                </a:solidFill>
              </a:rPr>
              <a:t>Hybrid Stores in Venice</a:t>
            </a:r>
          </a:p>
        </p:txBody>
      </p:sp>
      <p:sp>
        <p:nvSpPr>
          <p:cNvPr id="3" name="Text Placeholder 2">
            <a:extLst>
              <a:ext uri="{FF2B5EF4-FFF2-40B4-BE49-F238E27FC236}">
                <a16:creationId xmlns:a16="http://schemas.microsoft.com/office/drawing/2014/main" id="{C6A51BAB-F142-3908-D2ED-6A2B1D973721}"/>
              </a:ext>
            </a:extLst>
          </p:cNvPr>
          <p:cNvSpPr>
            <a:spLocks noGrp="1"/>
          </p:cNvSpPr>
          <p:nvPr>
            <p:ph type="body" sz="quarter" idx="11"/>
          </p:nvPr>
        </p:nvSpPr>
        <p:spPr/>
        <p:txBody>
          <a:bodyPr>
            <a:normAutofit/>
          </a:bodyPr>
          <a:lstStyle/>
          <a:p>
            <a:r>
              <a:rPr lang="en-US" dirty="0"/>
              <a:t>Who Handles the Write Operations?</a:t>
            </a:r>
          </a:p>
        </p:txBody>
      </p:sp>
      <p:cxnSp>
        <p:nvCxnSpPr>
          <p:cNvPr id="67" name="Curved Connector 66">
            <a:extLst>
              <a:ext uri="{FF2B5EF4-FFF2-40B4-BE49-F238E27FC236}">
                <a16:creationId xmlns:a16="http://schemas.microsoft.com/office/drawing/2014/main" id="{3F2E3ABA-4544-BBD4-2C99-37A0ADA75FFA}"/>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012D271F-1AF4-E1B6-036E-644B8A80BA1B}"/>
              </a:ext>
            </a:extLst>
          </p:cNvPr>
          <p:cNvCxnSpPr>
            <a:cxnSpLocks/>
          </p:cNvCxnSpPr>
          <p:nvPr/>
        </p:nvCxnSpPr>
        <p:spPr>
          <a:xfrm flipV="1">
            <a:off x="-64409" y="3643397"/>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FF913741-5BF9-BCDD-C76C-19D1345F170D}"/>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5AD9FD5-BF57-C108-C805-26DEDCDCB956}"/>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ACE05DF2-1466-CDF1-9BAF-11001B96322D}"/>
              </a:ext>
            </a:extLst>
          </p:cNvPr>
          <p:cNvSpPr/>
          <p:nvPr/>
        </p:nvSpPr>
        <p:spPr>
          <a:xfrm>
            <a:off x="720755"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Real-Time Buffer</a:t>
            </a:r>
            <a:endParaRPr sz="1600" dirty="0">
              <a:latin typeface="Arial"/>
              <a:cs typeface="Arial"/>
            </a:endParaRPr>
          </a:p>
        </p:txBody>
      </p:sp>
      <p:cxnSp>
        <p:nvCxnSpPr>
          <p:cNvPr id="9" name="Curved Connector 8">
            <a:extLst>
              <a:ext uri="{FF2B5EF4-FFF2-40B4-BE49-F238E27FC236}">
                <a16:creationId xmlns:a16="http://schemas.microsoft.com/office/drawing/2014/main" id="{32BD8C0A-6701-04F7-7508-43FE95408282}"/>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C40BDCF5-6468-3012-9CBD-9FF218CBCA83}"/>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90A2BDE1-92CD-999D-132B-B2EF3E44A954}"/>
              </a:ext>
            </a:extLst>
          </p:cNvPr>
          <p:cNvSpPr/>
          <p:nvPr/>
        </p:nvSpPr>
        <p:spPr>
          <a:xfrm>
            <a:off x="64948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7627AB9F-61E4-05F7-8306-F4629023B324}"/>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C2B38C03-758B-E94F-74DC-2A489228D2C5}"/>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32" name="Text Placeholder 2">
            <a:extLst>
              <a:ext uri="{FF2B5EF4-FFF2-40B4-BE49-F238E27FC236}">
                <a16:creationId xmlns:a16="http://schemas.microsoft.com/office/drawing/2014/main" id="{B5F11B7E-8043-A591-B6AA-FF1C06BCD7F9}"/>
              </a:ext>
            </a:extLst>
          </p:cNvPr>
          <p:cNvSpPr txBox="1">
            <a:spLocks/>
          </p:cNvSpPr>
          <p:nvPr/>
        </p:nvSpPr>
        <p:spPr>
          <a:xfrm>
            <a:off x="987374" y="4246655"/>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Put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Delete</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Update</a:t>
            </a:r>
          </a:p>
        </p:txBody>
      </p:sp>
      <p:sp>
        <p:nvSpPr>
          <p:cNvPr id="33" name="Text Placeholder 2">
            <a:extLst>
              <a:ext uri="{FF2B5EF4-FFF2-40B4-BE49-F238E27FC236}">
                <a16:creationId xmlns:a16="http://schemas.microsoft.com/office/drawing/2014/main" id="{BF5F420F-5D40-6462-6B4C-4613186A3DE1}"/>
              </a:ext>
            </a:extLst>
          </p:cNvPr>
          <p:cNvSpPr txBox="1">
            <a:spLocks/>
          </p:cNvSpPr>
          <p:nvPr/>
        </p:nvSpPr>
        <p:spPr>
          <a:xfrm>
            <a:off x="6719164" y="4246655"/>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Put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Delete</a:t>
            </a:r>
          </a:p>
        </p:txBody>
      </p:sp>
      <p:sp>
        <p:nvSpPr>
          <p:cNvPr id="34" name="Text Placeholder 2">
            <a:extLst>
              <a:ext uri="{FF2B5EF4-FFF2-40B4-BE49-F238E27FC236}">
                <a16:creationId xmlns:a16="http://schemas.microsoft.com/office/drawing/2014/main" id="{CF2C4744-0EEB-4129-D72A-EBDBB1146104}"/>
              </a:ext>
            </a:extLst>
          </p:cNvPr>
          <p:cNvSpPr txBox="1">
            <a:spLocks/>
          </p:cNvSpPr>
          <p:nvPr/>
        </p:nvSpPr>
        <p:spPr>
          <a:xfrm>
            <a:off x="5591322" y="1369137"/>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endParaRPr lang="en-US" dirty="0"/>
          </a:p>
        </p:txBody>
      </p:sp>
      <p:sp>
        <p:nvSpPr>
          <p:cNvPr id="36" name="TextBox 35">
            <a:extLst>
              <a:ext uri="{FF2B5EF4-FFF2-40B4-BE49-F238E27FC236}">
                <a16:creationId xmlns:a16="http://schemas.microsoft.com/office/drawing/2014/main" id="{53A7843A-11C8-9F33-6322-B9278712983E}"/>
              </a:ext>
            </a:extLst>
          </p:cNvPr>
          <p:cNvSpPr txBox="1"/>
          <p:nvPr/>
        </p:nvSpPr>
        <p:spPr>
          <a:xfrm>
            <a:off x="4130260" y="2066180"/>
            <a:ext cx="2588904" cy="338554"/>
          </a:xfrm>
          <a:prstGeom prst="rect">
            <a:avLst/>
          </a:prstGeom>
          <a:noFill/>
        </p:spPr>
        <p:txBody>
          <a:bodyPr wrap="square">
            <a:spAutoFit/>
          </a:bodyPr>
          <a:lstStyle/>
          <a:p>
            <a:pPr algn="ctr"/>
            <a:r>
              <a:rPr lang="en-US" sz="1600" i="1" dirty="0">
                <a:latin typeface="Arial" panose="020B0604020202020204" pitchFamily="34" charset="0"/>
                <a:cs typeface="Arial" panose="020B0604020202020204" pitchFamily="34" charset="0"/>
              </a:rPr>
              <a:t>read-modify-write</a:t>
            </a:r>
          </a:p>
        </p:txBody>
      </p:sp>
      <p:sp>
        <p:nvSpPr>
          <p:cNvPr id="37" name="TextBox 36">
            <a:extLst>
              <a:ext uri="{FF2B5EF4-FFF2-40B4-BE49-F238E27FC236}">
                <a16:creationId xmlns:a16="http://schemas.microsoft.com/office/drawing/2014/main" id="{56627F3D-A036-3434-D1B5-6830DDD9C53E}"/>
              </a:ext>
            </a:extLst>
          </p:cNvPr>
          <p:cNvSpPr txBox="1"/>
          <p:nvPr/>
        </p:nvSpPr>
        <p:spPr>
          <a:xfrm>
            <a:off x="9415628" y="2629651"/>
            <a:ext cx="2588904" cy="338554"/>
          </a:xfrm>
          <a:prstGeom prst="rect">
            <a:avLst/>
          </a:prstGeom>
          <a:noFill/>
        </p:spPr>
        <p:txBody>
          <a:bodyPr wrap="square">
            <a:spAutoFit/>
          </a:bodyPr>
          <a:lstStyle/>
          <a:p>
            <a:pPr algn="ctr"/>
            <a:r>
              <a:rPr lang="en-US" sz="1600" i="1" dirty="0">
                <a:latin typeface="Arial" panose="020B0604020202020204" pitchFamily="34" charset="0"/>
                <a:cs typeface="Arial" panose="020B0604020202020204" pitchFamily="34" charset="0"/>
              </a:rPr>
              <a:t>blindly apply</a:t>
            </a:r>
          </a:p>
        </p:txBody>
      </p:sp>
    </p:spTree>
    <p:extLst>
      <p:ext uri="{BB962C8B-B14F-4D97-AF65-F5344CB8AC3E}">
        <p14:creationId xmlns:p14="http://schemas.microsoft.com/office/powerpoint/2010/main" val="2323056737"/>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798CA-C7E7-A776-69CD-03529B519386}"/>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E27232C6-B42C-F54A-FB3E-E2E8B7DF44BD}"/>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B73753BB-307E-F7A6-BCCF-2A867F6AC176}"/>
              </a:ext>
            </a:extLst>
          </p:cNvPr>
          <p:cNvSpPr>
            <a:spLocks noGrp="1"/>
          </p:cNvSpPr>
          <p:nvPr>
            <p:ph type="title"/>
          </p:nvPr>
        </p:nvSpPr>
        <p:spPr/>
        <p:txBody>
          <a:bodyPr>
            <a:normAutofit fontScale="90000"/>
          </a:bodyPr>
          <a:lstStyle/>
          <a:p>
            <a:r>
              <a:rPr lang="en-US" dirty="0">
                <a:solidFill>
                  <a:schemeClr val="accent1"/>
                </a:solidFill>
              </a:rPr>
              <a:t>Active/Active Replication</a:t>
            </a:r>
          </a:p>
        </p:txBody>
      </p:sp>
      <p:sp>
        <p:nvSpPr>
          <p:cNvPr id="3" name="Text Placeholder 2">
            <a:extLst>
              <a:ext uri="{FF2B5EF4-FFF2-40B4-BE49-F238E27FC236}">
                <a16:creationId xmlns:a16="http://schemas.microsoft.com/office/drawing/2014/main" id="{C7EAE766-CBF6-2ED3-2A63-D3E3F6471C43}"/>
              </a:ext>
            </a:extLst>
          </p:cNvPr>
          <p:cNvSpPr>
            <a:spLocks noGrp="1"/>
          </p:cNvSpPr>
          <p:nvPr>
            <p:ph type="body" sz="quarter" idx="11"/>
          </p:nvPr>
        </p:nvSpPr>
        <p:spPr/>
        <p:txBody>
          <a:bodyPr>
            <a:normAutofit/>
          </a:bodyPr>
          <a:lstStyle/>
          <a:p>
            <a:r>
              <a:rPr lang="en-US" dirty="0"/>
              <a:t>Leaders Also Replicate and Resolve Conflicts</a:t>
            </a:r>
          </a:p>
        </p:txBody>
      </p:sp>
      <p:cxnSp>
        <p:nvCxnSpPr>
          <p:cNvPr id="67" name="Curved Connector 66">
            <a:extLst>
              <a:ext uri="{FF2B5EF4-FFF2-40B4-BE49-F238E27FC236}">
                <a16:creationId xmlns:a16="http://schemas.microsoft.com/office/drawing/2014/main" id="{31F61371-893C-C9A9-3527-6649BF316F2B}"/>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DE2B5BD6-AFDC-8778-1143-84D388D000D7}"/>
              </a:ext>
            </a:extLst>
          </p:cNvPr>
          <p:cNvCxnSpPr>
            <a:cxnSpLocks/>
          </p:cNvCxnSpPr>
          <p:nvPr/>
        </p:nvCxnSpPr>
        <p:spPr>
          <a:xfrm flipV="1">
            <a:off x="-64409" y="3643397"/>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702F2DA5-8A97-677E-EC3F-9F2862F3A704}"/>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56A7029-A58A-79EF-493E-B73C5E533DE1}"/>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500ECF76-EF99-EE37-A0F8-A12EBDA536F5}"/>
              </a:ext>
            </a:extLst>
          </p:cNvPr>
          <p:cNvSpPr/>
          <p:nvPr/>
        </p:nvSpPr>
        <p:spPr>
          <a:xfrm>
            <a:off x="720755"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Local Real-Time Buffer</a:t>
            </a:r>
            <a:endParaRPr sz="1600" dirty="0">
              <a:latin typeface="Arial"/>
              <a:cs typeface="Arial"/>
            </a:endParaRPr>
          </a:p>
        </p:txBody>
      </p:sp>
      <p:cxnSp>
        <p:nvCxnSpPr>
          <p:cNvPr id="9" name="Curved Connector 8">
            <a:extLst>
              <a:ext uri="{FF2B5EF4-FFF2-40B4-BE49-F238E27FC236}">
                <a16:creationId xmlns:a16="http://schemas.microsoft.com/office/drawing/2014/main" id="{1AD9F78E-FC59-ADA5-A567-B152CAD0DC48}"/>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B2005DB2-B0A4-2387-64F4-F6153C37AC7C}"/>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7CB53F5E-2902-D519-130A-F9C1B2974242}"/>
              </a:ext>
            </a:extLst>
          </p:cNvPr>
          <p:cNvSpPr/>
          <p:nvPr/>
        </p:nvSpPr>
        <p:spPr>
          <a:xfrm>
            <a:off x="64948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67F75227-9546-AC75-1764-E7BA6BE1DB2F}"/>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15ED6F0B-9F35-4DB7-D60E-5529B02F34AC}"/>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32" name="Text Placeholder 2">
            <a:extLst>
              <a:ext uri="{FF2B5EF4-FFF2-40B4-BE49-F238E27FC236}">
                <a16:creationId xmlns:a16="http://schemas.microsoft.com/office/drawing/2014/main" id="{F2B0FCEC-B465-87A5-7DE0-D30C0A12F35E}"/>
              </a:ext>
            </a:extLst>
          </p:cNvPr>
          <p:cNvSpPr txBox="1">
            <a:spLocks/>
          </p:cNvSpPr>
          <p:nvPr/>
        </p:nvSpPr>
        <p:spPr>
          <a:xfrm>
            <a:off x="987374" y="4246655"/>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Put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Delete</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Update</a:t>
            </a:r>
          </a:p>
        </p:txBody>
      </p:sp>
      <p:sp>
        <p:nvSpPr>
          <p:cNvPr id="33" name="Text Placeholder 2">
            <a:extLst>
              <a:ext uri="{FF2B5EF4-FFF2-40B4-BE49-F238E27FC236}">
                <a16:creationId xmlns:a16="http://schemas.microsoft.com/office/drawing/2014/main" id="{EE5967B4-09D5-FEC9-F180-46278AFCA5F3}"/>
              </a:ext>
            </a:extLst>
          </p:cNvPr>
          <p:cNvSpPr txBox="1">
            <a:spLocks/>
          </p:cNvSpPr>
          <p:nvPr/>
        </p:nvSpPr>
        <p:spPr>
          <a:xfrm>
            <a:off x="6719164" y="4246655"/>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Put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Delete</a:t>
            </a:r>
          </a:p>
        </p:txBody>
      </p:sp>
      <p:sp>
        <p:nvSpPr>
          <p:cNvPr id="34" name="Text Placeholder 2">
            <a:extLst>
              <a:ext uri="{FF2B5EF4-FFF2-40B4-BE49-F238E27FC236}">
                <a16:creationId xmlns:a16="http://schemas.microsoft.com/office/drawing/2014/main" id="{488798C8-FF8E-644E-2401-4CA5D39AE8D8}"/>
              </a:ext>
            </a:extLst>
          </p:cNvPr>
          <p:cNvSpPr txBox="1">
            <a:spLocks/>
          </p:cNvSpPr>
          <p:nvPr/>
        </p:nvSpPr>
        <p:spPr>
          <a:xfrm>
            <a:off x="5591322" y="1369137"/>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endParaRPr lang="en-US" dirty="0"/>
          </a:p>
        </p:txBody>
      </p:sp>
      <p:sp>
        <p:nvSpPr>
          <p:cNvPr id="36" name="TextBox 35">
            <a:extLst>
              <a:ext uri="{FF2B5EF4-FFF2-40B4-BE49-F238E27FC236}">
                <a16:creationId xmlns:a16="http://schemas.microsoft.com/office/drawing/2014/main" id="{92789ADE-82BB-0A9B-6B98-29E399B466F4}"/>
              </a:ext>
            </a:extLst>
          </p:cNvPr>
          <p:cNvSpPr txBox="1"/>
          <p:nvPr/>
        </p:nvSpPr>
        <p:spPr>
          <a:xfrm>
            <a:off x="3875187" y="2066180"/>
            <a:ext cx="3099050" cy="338554"/>
          </a:xfrm>
          <a:prstGeom prst="rect">
            <a:avLst/>
          </a:prstGeom>
          <a:noFill/>
        </p:spPr>
        <p:txBody>
          <a:bodyPr wrap="square">
            <a:spAutoFit/>
          </a:bodyPr>
          <a:lstStyle/>
          <a:p>
            <a:pPr algn="ctr"/>
            <a:r>
              <a:rPr lang="en-US" sz="1600" i="1" dirty="0">
                <a:latin typeface="Arial" panose="020B0604020202020204" pitchFamily="34" charset="0"/>
                <a:cs typeface="Arial" panose="020B0604020202020204" pitchFamily="34" charset="0"/>
              </a:rPr>
              <a:t>deterministic conflict resolution</a:t>
            </a:r>
          </a:p>
        </p:txBody>
      </p:sp>
      <p:sp>
        <p:nvSpPr>
          <p:cNvPr id="37" name="TextBox 36">
            <a:extLst>
              <a:ext uri="{FF2B5EF4-FFF2-40B4-BE49-F238E27FC236}">
                <a16:creationId xmlns:a16="http://schemas.microsoft.com/office/drawing/2014/main" id="{EA040094-5DB7-0F8F-844A-E05156AD4FBE}"/>
              </a:ext>
            </a:extLst>
          </p:cNvPr>
          <p:cNvSpPr txBox="1"/>
          <p:nvPr/>
        </p:nvSpPr>
        <p:spPr>
          <a:xfrm>
            <a:off x="9415628" y="2629651"/>
            <a:ext cx="2588904" cy="338554"/>
          </a:xfrm>
          <a:prstGeom prst="rect">
            <a:avLst/>
          </a:prstGeom>
          <a:noFill/>
        </p:spPr>
        <p:txBody>
          <a:bodyPr wrap="square">
            <a:spAutoFit/>
          </a:bodyPr>
          <a:lstStyle/>
          <a:p>
            <a:pPr algn="ctr"/>
            <a:r>
              <a:rPr lang="en-US" sz="1600" i="1" dirty="0">
                <a:latin typeface="Arial" panose="020B0604020202020204" pitchFamily="34" charset="0"/>
                <a:cs typeface="Arial" panose="020B0604020202020204" pitchFamily="34" charset="0"/>
              </a:rPr>
              <a:t>blindly apply</a:t>
            </a:r>
          </a:p>
        </p:txBody>
      </p:sp>
      <p:sp>
        <p:nvSpPr>
          <p:cNvPr id="5" name="Google Shape;350;p34">
            <a:extLst>
              <a:ext uri="{FF2B5EF4-FFF2-40B4-BE49-F238E27FC236}">
                <a16:creationId xmlns:a16="http://schemas.microsoft.com/office/drawing/2014/main" id="{B7F8703E-F3C6-877D-C692-078DFE8DC6E4}"/>
              </a:ext>
            </a:extLst>
          </p:cNvPr>
          <p:cNvSpPr/>
          <p:nvPr/>
        </p:nvSpPr>
        <p:spPr>
          <a:xfrm>
            <a:off x="720754" y="1768136"/>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Remote Real-Time Buffer</a:t>
            </a:r>
            <a:endParaRPr sz="1600" dirty="0">
              <a:latin typeface="Arial"/>
              <a:cs typeface="Arial"/>
            </a:endParaRPr>
          </a:p>
        </p:txBody>
      </p:sp>
      <p:cxnSp>
        <p:nvCxnSpPr>
          <p:cNvPr id="6" name="Curved Connector 5">
            <a:extLst>
              <a:ext uri="{FF2B5EF4-FFF2-40B4-BE49-F238E27FC236}">
                <a16:creationId xmlns:a16="http://schemas.microsoft.com/office/drawing/2014/main" id="{1CF130B1-24E7-8384-A8B3-3BC86C98E86F}"/>
              </a:ext>
            </a:extLst>
          </p:cNvPr>
          <p:cNvCxnSpPr>
            <a:cxnSpLocks/>
          </p:cNvCxnSpPr>
          <p:nvPr/>
        </p:nvCxnSpPr>
        <p:spPr>
          <a:xfrm flipV="1">
            <a:off x="-64409" y="2328395"/>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FEF72EC1-C7B1-0894-2CC2-8A69598B41B3}"/>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90866142"/>
      </p:ext>
    </p:extLst>
  </p:cSld>
  <p:clrMapOvr>
    <a:masterClrMapping/>
  </p:clrMapOvr>
  <mc:AlternateContent xmlns:mc="http://schemas.openxmlformats.org/markup-compatibility/2006" xmlns:p14="http://schemas.microsoft.com/office/powerpoint/2010/main">
    <mc:Choice Requires="p14">
      <p:transition p14:dur="0" advTm="177966"/>
    </mc:Choice>
    <mc:Fallback xmlns="">
      <p:transition advTm="177966"/>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ECDC2-C820-D9BC-EE3A-8087FAC31668}"/>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7E5A61E3-9338-17BF-99D9-EB9E9C5C41FD}"/>
              </a:ext>
            </a:extLst>
          </p:cNvPr>
          <p:cNvSpPr/>
          <p:nvPr/>
        </p:nvSpPr>
        <p:spPr>
          <a:xfrm>
            <a:off x="9927917" y="4321871"/>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C8B2C45A-456D-8297-8530-9DDD23D951BA}"/>
              </a:ext>
            </a:extLst>
          </p:cNvPr>
          <p:cNvSpPr>
            <a:spLocks noGrp="1"/>
          </p:cNvSpPr>
          <p:nvPr>
            <p:ph type="title"/>
          </p:nvPr>
        </p:nvSpPr>
        <p:spPr/>
        <p:txBody>
          <a:bodyPr>
            <a:normAutofit fontScale="90000"/>
          </a:bodyPr>
          <a:lstStyle/>
          <a:p>
            <a:r>
              <a:rPr lang="en-US" dirty="0">
                <a:solidFill>
                  <a:schemeClr val="accent1"/>
                </a:solidFill>
              </a:rPr>
              <a:t>Active/Active Replication</a:t>
            </a:r>
          </a:p>
        </p:txBody>
      </p:sp>
      <p:sp>
        <p:nvSpPr>
          <p:cNvPr id="3" name="Text Placeholder 2">
            <a:extLst>
              <a:ext uri="{FF2B5EF4-FFF2-40B4-BE49-F238E27FC236}">
                <a16:creationId xmlns:a16="http://schemas.microsoft.com/office/drawing/2014/main" id="{686F84C3-52AB-AA22-C3C0-1F21D1C1C3A5}"/>
              </a:ext>
            </a:extLst>
          </p:cNvPr>
          <p:cNvSpPr>
            <a:spLocks noGrp="1"/>
          </p:cNvSpPr>
          <p:nvPr>
            <p:ph type="body" sz="quarter" idx="11"/>
          </p:nvPr>
        </p:nvSpPr>
        <p:spPr/>
        <p:txBody>
          <a:bodyPr>
            <a:normAutofit/>
          </a:bodyPr>
          <a:lstStyle/>
          <a:p>
            <a:r>
              <a:rPr lang="en-US" dirty="0"/>
              <a:t>Leaders Also Replicate and Resolve Conflicts</a:t>
            </a:r>
          </a:p>
        </p:txBody>
      </p:sp>
      <p:cxnSp>
        <p:nvCxnSpPr>
          <p:cNvPr id="67" name="Curved Connector 66">
            <a:extLst>
              <a:ext uri="{FF2B5EF4-FFF2-40B4-BE49-F238E27FC236}">
                <a16:creationId xmlns:a16="http://schemas.microsoft.com/office/drawing/2014/main" id="{D29583EA-6F36-8743-5491-D1F5F741E818}"/>
              </a:ext>
            </a:extLst>
          </p:cNvPr>
          <p:cNvCxnSpPr>
            <a:cxnSpLocks/>
            <a:stCxn id="19" idx="4"/>
            <a:endCxn id="70" idx="2"/>
          </p:cNvCxnSpPr>
          <p:nvPr/>
        </p:nvCxnSpPr>
        <p:spPr>
          <a:xfrm flipV="1">
            <a:off x="2816478" y="4773661"/>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D8A12CCE-DB57-956C-6553-6CB22BA18349}"/>
              </a:ext>
            </a:extLst>
          </p:cNvPr>
          <p:cNvCxnSpPr>
            <a:cxnSpLocks/>
          </p:cNvCxnSpPr>
          <p:nvPr/>
        </p:nvCxnSpPr>
        <p:spPr>
          <a:xfrm flipV="1">
            <a:off x="-64409" y="4773661"/>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7BA754C1-C97A-47AD-939D-F60EA1781681}"/>
              </a:ext>
            </a:extLst>
          </p:cNvPr>
          <p:cNvSpPr/>
          <p:nvPr/>
        </p:nvSpPr>
        <p:spPr>
          <a:xfrm>
            <a:off x="4001409" y="4169471"/>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9C44A81-B13F-1BEB-EC79-79BC4DC44E03}"/>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AE31470A-E0EF-5541-9295-F99B4CB47C30}"/>
              </a:ext>
            </a:extLst>
          </p:cNvPr>
          <p:cNvSpPr/>
          <p:nvPr/>
        </p:nvSpPr>
        <p:spPr>
          <a:xfrm>
            <a:off x="720755" y="4212636"/>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Local Real-Time Buffer</a:t>
            </a:r>
          </a:p>
        </p:txBody>
      </p:sp>
      <p:cxnSp>
        <p:nvCxnSpPr>
          <p:cNvPr id="9" name="Curved Connector 8">
            <a:extLst>
              <a:ext uri="{FF2B5EF4-FFF2-40B4-BE49-F238E27FC236}">
                <a16:creationId xmlns:a16="http://schemas.microsoft.com/office/drawing/2014/main" id="{948D1CCA-7649-41A6-FDFE-23127633C2E0}"/>
              </a:ext>
            </a:extLst>
          </p:cNvPr>
          <p:cNvCxnSpPr>
            <a:cxnSpLocks/>
            <a:stCxn id="11" idx="4"/>
          </p:cNvCxnSpPr>
          <p:nvPr/>
        </p:nvCxnSpPr>
        <p:spPr>
          <a:xfrm flipV="1">
            <a:off x="8590586" y="4772729"/>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08F90157-3165-F75E-8AE0-771293E9C1DE}"/>
              </a:ext>
            </a:extLst>
          </p:cNvPr>
          <p:cNvCxnSpPr>
            <a:cxnSpLocks/>
            <a:stCxn id="70" idx="4"/>
          </p:cNvCxnSpPr>
          <p:nvPr/>
        </p:nvCxnSpPr>
        <p:spPr>
          <a:xfrm flipV="1">
            <a:off x="5709699" y="4772729"/>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F5A96EEA-4C8E-643B-E28C-4FCEF2321BF5}"/>
              </a:ext>
            </a:extLst>
          </p:cNvPr>
          <p:cNvSpPr/>
          <p:nvPr/>
        </p:nvSpPr>
        <p:spPr>
          <a:xfrm>
            <a:off x="6494863" y="4211704"/>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8CC84F6F-6C36-5F86-175F-41A1AFBF6AEC}"/>
              </a:ext>
            </a:extLst>
          </p:cNvPr>
          <p:cNvSpPr/>
          <p:nvPr/>
        </p:nvSpPr>
        <p:spPr>
          <a:xfrm>
            <a:off x="9775517" y="4169471"/>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E596D55C-ABC8-4980-39F4-EB1A2EA6E3EC}"/>
              </a:ext>
            </a:extLst>
          </p:cNvPr>
          <p:cNvCxnSpPr>
            <a:cxnSpLocks/>
            <a:stCxn id="70" idx="4"/>
            <a:endCxn id="70" idx="1"/>
          </p:cNvCxnSpPr>
          <p:nvPr/>
        </p:nvCxnSpPr>
        <p:spPr>
          <a:xfrm flipH="1" flipV="1">
            <a:off x="4855554" y="4169471"/>
            <a:ext cx="854145" cy="604190"/>
          </a:xfrm>
          <a:prstGeom prst="curvedConnector4">
            <a:avLst>
              <a:gd name="adj1" fmla="val -26764"/>
              <a:gd name="adj2" fmla="val 18276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32" name="Text Placeholder 2">
            <a:extLst>
              <a:ext uri="{FF2B5EF4-FFF2-40B4-BE49-F238E27FC236}">
                <a16:creationId xmlns:a16="http://schemas.microsoft.com/office/drawing/2014/main" id="{A1F75441-E79C-6BF5-CA9D-8667C372B775}"/>
              </a:ext>
            </a:extLst>
          </p:cNvPr>
          <p:cNvSpPr txBox="1">
            <a:spLocks/>
          </p:cNvSpPr>
          <p:nvPr/>
        </p:nvSpPr>
        <p:spPr>
          <a:xfrm>
            <a:off x="987374" y="5376919"/>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Put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Delete</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Update</a:t>
            </a:r>
          </a:p>
        </p:txBody>
      </p:sp>
      <p:sp>
        <p:nvSpPr>
          <p:cNvPr id="33" name="Text Placeholder 2">
            <a:extLst>
              <a:ext uri="{FF2B5EF4-FFF2-40B4-BE49-F238E27FC236}">
                <a16:creationId xmlns:a16="http://schemas.microsoft.com/office/drawing/2014/main" id="{56CBCB68-E0E9-2780-C312-82CDB085EA70}"/>
              </a:ext>
            </a:extLst>
          </p:cNvPr>
          <p:cNvSpPr txBox="1">
            <a:spLocks/>
          </p:cNvSpPr>
          <p:nvPr/>
        </p:nvSpPr>
        <p:spPr>
          <a:xfrm>
            <a:off x="6719164" y="5376919"/>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Put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t>Delete</a:t>
            </a:r>
          </a:p>
        </p:txBody>
      </p:sp>
      <p:sp>
        <p:nvSpPr>
          <p:cNvPr id="34" name="Text Placeholder 2">
            <a:extLst>
              <a:ext uri="{FF2B5EF4-FFF2-40B4-BE49-F238E27FC236}">
                <a16:creationId xmlns:a16="http://schemas.microsoft.com/office/drawing/2014/main" id="{5A7AB106-85BA-2447-7ACF-57A5BC16940D}"/>
              </a:ext>
            </a:extLst>
          </p:cNvPr>
          <p:cNvSpPr txBox="1">
            <a:spLocks/>
          </p:cNvSpPr>
          <p:nvPr/>
        </p:nvSpPr>
        <p:spPr>
          <a:xfrm>
            <a:off x="5591322" y="1369137"/>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endParaRPr lang="en-US" dirty="0"/>
          </a:p>
        </p:txBody>
      </p:sp>
      <p:sp>
        <p:nvSpPr>
          <p:cNvPr id="36" name="TextBox 35">
            <a:extLst>
              <a:ext uri="{FF2B5EF4-FFF2-40B4-BE49-F238E27FC236}">
                <a16:creationId xmlns:a16="http://schemas.microsoft.com/office/drawing/2014/main" id="{AD84163E-F2EC-06A6-285A-41B0B3CF8175}"/>
              </a:ext>
            </a:extLst>
          </p:cNvPr>
          <p:cNvSpPr txBox="1"/>
          <p:nvPr/>
        </p:nvSpPr>
        <p:spPr>
          <a:xfrm>
            <a:off x="3864636" y="3338221"/>
            <a:ext cx="3099050" cy="338554"/>
          </a:xfrm>
          <a:prstGeom prst="rect">
            <a:avLst/>
          </a:prstGeom>
          <a:noFill/>
        </p:spPr>
        <p:txBody>
          <a:bodyPr wrap="square">
            <a:spAutoFit/>
          </a:bodyPr>
          <a:lstStyle/>
          <a:p>
            <a:pPr algn="ctr"/>
            <a:r>
              <a:rPr lang="en-US" sz="1600" i="1" dirty="0">
                <a:latin typeface="Arial" panose="020B0604020202020204" pitchFamily="34" charset="0"/>
                <a:cs typeface="Arial" panose="020B0604020202020204" pitchFamily="34" charset="0"/>
              </a:rPr>
              <a:t>deterministic conflict resolution</a:t>
            </a:r>
          </a:p>
        </p:txBody>
      </p:sp>
      <p:sp>
        <p:nvSpPr>
          <p:cNvPr id="37" name="TextBox 36">
            <a:extLst>
              <a:ext uri="{FF2B5EF4-FFF2-40B4-BE49-F238E27FC236}">
                <a16:creationId xmlns:a16="http://schemas.microsoft.com/office/drawing/2014/main" id="{D6B40893-EBEF-D7BD-689C-1A8D3D4B749D}"/>
              </a:ext>
            </a:extLst>
          </p:cNvPr>
          <p:cNvSpPr txBox="1"/>
          <p:nvPr/>
        </p:nvSpPr>
        <p:spPr>
          <a:xfrm>
            <a:off x="9335210" y="3388017"/>
            <a:ext cx="2588904" cy="338554"/>
          </a:xfrm>
          <a:prstGeom prst="rect">
            <a:avLst/>
          </a:prstGeom>
          <a:noFill/>
        </p:spPr>
        <p:txBody>
          <a:bodyPr wrap="square">
            <a:spAutoFit/>
          </a:bodyPr>
          <a:lstStyle/>
          <a:p>
            <a:pPr algn="ctr"/>
            <a:r>
              <a:rPr lang="en-US" sz="1600" i="1" dirty="0">
                <a:latin typeface="Arial" panose="020B0604020202020204" pitchFamily="34" charset="0"/>
                <a:cs typeface="Arial" panose="020B0604020202020204" pitchFamily="34" charset="0"/>
              </a:rPr>
              <a:t>blindly apply</a:t>
            </a:r>
          </a:p>
        </p:txBody>
      </p:sp>
      <p:sp>
        <p:nvSpPr>
          <p:cNvPr id="5" name="Google Shape;350;p34">
            <a:extLst>
              <a:ext uri="{FF2B5EF4-FFF2-40B4-BE49-F238E27FC236}">
                <a16:creationId xmlns:a16="http://schemas.microsoft.com/office/drawing/2014/main" id="{53178D83-7150-AEDC-EA5E-FD6ADE609FAA}"/>
              </a:ext>
            </a:extLst>
          </p:cNvPr>
          <p:cNvSpPr/>
          <p:nvPr/>
        </p:nvSpPr>
        <p:spPr>
          <a:xfrm>
            <a:off x="720754" y="1768136"/>
            <a:ext cx="2095723" cy="1123913"/>
          </a:xfrm>
          <a:prstGeom prst="flowChartMagneticDrum">
            <a:avLst/>
          </a:prstGeom>
          <a:noFill/>
          <a:ln w="19050" cap="flat" cmpd="sng">
            <a:solidFill>
              <a:schemeClr val="tx2"/>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Remote Real-Time Buffer</a:t>
            </a:r>
            <a:endParaRPr sz="1600" dirty="0">
              <a:latin typeface="Arial"/>
              <a:cs typeface="Arial"/>
            </a:endParaRPr>
          </a:p>
        </p:txBody>
      </p:sp>
      <p:cxnSp>
        <p:nvCxnSpPr>
          <p:cNvPr id="6" name="Curved Connector 5">
            <a:extLst>
              <a:ext uri="{FF2B5EF4-FFF2-40B4-BE49-F238E27FC236}">
                <a16:creationId xmlns:a16="http://schemas.microsoft.com/office/drawing/2014/main" id="{5F9FF438-D55D-FA45-2D31-BF41C9109C0D}"/>
              </a:ext>
            </a:extLst>
          </p:cNvPr>
          <p:cNvCxnSpPr>
            <a:cxnSpLocks/>
          </p:cNvCxnSpPr>
          <p:nvPr/>
        </p:nvCxnSpPr>
        <p:spPr>
          <a:xfrm flipV="1">
            <a:off x="-64409" y="2328395"/>
            <a:ext cx="785164" cy="409"/>
          </a:xfrm>
          <a:prstGeom prst="curvedConnector3">
            <a:avLst>
              <a:gd name="adj1" fmla="val 50000"/>
            </a:avLst>
          </a:prstGeom>
          <a:ln w="19050">
            <a:solidFill>
              <a:schemeClr val="tx2"/>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F2DB1C78-1E25-1574-A6E5-5EAC081C9DDE}"/>
              </a:ext>
            </a:extLst>
          </p:cNvPr>
          <p:cNvCxnSpPr>
            <a:cxnSpLocks/>
            <a:stCxn id="5" idx="4"/>
            <a:endCxn id="70" idx="2"/>
          </p:cNvCxnSpPr>
          <p:nvPr/>
        </p:nvCxnSpPr>
        <p:spPr>
          <a:xfrm>
            <a:off x="2816477" y="2330093"/>
            <a:ext cx="1184932" cy="2443568"/>
          </a:xfrm>
          <a:prstGeom prst="curvedConnector3">
            <a:avLst>
              <a:gd name="adj1" fmla="val 27662"/>
            </a:avLst>
          </a:prstGeom>
          <a:ln w="19050">
            <a:solidFill>
              <a:schemeClr val="tx2"/>
            </a:solidFill>
            <a:tailEnd type="arrow" w="lg" len="lg"/>
          </a:ln>
        </p:spPr>
        <p:style>
          <a:lnRef idx="1">
            <a:schemeClr val="accent2"/>
          </a:lnRef>
          <a:fillRef idx="0">
            <a:schemeClr val="accent2"/>
          </a:fillRef>
          <a:effectRef idx="0">
            <a:schemeClr val="accent2"/>
          </a:effectRef>
          <a:fontRef idx="minor">
            <a:schemeClr val="tx1"/>
          </a:fontRef>
        </p:style>
      </p:cxnSp>
      <p:sp>
        <p:nvSpPr>
          <p:cNvPr id="16" name="Google Shape;355;p34">
            <a:extLst>
              <a:ext uri="{FF2B5EF4-FFF2-40B4-BE49-F238E27FC236}">
                <a16:creationId xmlns:a16="http://schemas.microsoft.com/office/drawing/2014/main" id="{6A812255-F7BE-5B0A-A2D8-D70A98E1A2F1}"/>
              </a:ext>
            </a:extLst>
          </p:cNvPr>
          <p:cNvSpPr/>
          <p:nvPr/>
        </p:nvSpPr>
        <p:spPr>
          <a:xfrm>
            <a:off x="9927917" y="1874013"/>
            <a:ext cx="1708290" cy="1208380"/>
          </a:xfrm>
          <a:prstGeom prst="flowChartMagneticDisk">
            <a:avLst/>
          </a:prstGeom>
          <a:noFill/>
          <a:ln w="19050" cap="flat" cmpd="sng">
            <a:solidFill>
              <a:schemeClr val="tx2"/>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cxnSp>
        <p:nvCxnSpPr>
          <p:cNvPr id="17" name="Curved Connector 16">
            <a:extLst>
              <a:ext uri="{FF2B5EF4-FFF2-40B4-BE49-F238E27FC236}">
                <a16:creationId xmlns:a16="http://schemas.microsoft.com/office/drawing/2014/main" id="{D50D8CD5-FC77-2C57-2D3E-F17F35EEC306}"/>
              </a:ext>
            </a:extLst>
          </p:cNvPr>
          <p:cNvCxnSpPr>
            <a:cxnSpLocks/>
            <a:stCxn id="5" idx="4"/>
            <a:endCxn id="18" idx="2"/>
          </p:cNvCxnSpPr>
          <p:nvPr/>
        </p:nvCxnSpPr>
        <p:spPr>
          <a:xfrm flipV="1">
            <a:off x="2816477" y="2325803"/>
            <a:ext cx="1184932" cy="4290"/>
          </a:xfrm>
          <a:prstGeom prst="curvedConnector3">
            <a:avLst>
              <a:gd name="adj1" fmla="val 50000"/>
            </a:avLst>
          </a:prstGeom>
          <a:ln w="19050">
            <a:solidFill>
              <a:schemeClr val="tx2"/>
            </a:solidFill>
            <a:tailEnd type="arrow" w="lg" len="lg"/>
          </a:ln>
        </p:spPr>
        <p:style>
          <a:lnRef idx="1">
            <a:schemeClr val="accent2"/>
          </a:lnRef>
          <a:fillRef idx="0">
            <a:schemeClr val="accent2"/>
          </a:fillRef>
          <a:effectRef idx="0">
            <a:schemeClr val="accent2"/>
          </a:effectRef>
          <a:fontRef idx="minor">
            <a:schemeClr val="tx1"/>
          </a:fontRef>
        </p:style>
      </p:cxnSp>
      <p:sp>
        <p:nvSpPr>
          <p:cNvPr id="18" name="Google Shape;355;p34">
            <a:extLst>
              <a:ext uri="{FF2B5EF4-FFF2-40B4-BE49-F238E27FC236}">
                <a16:creationId xmlns:a16="http://schemas.microsoft.com/office/drawing/2014/main" id="{4D4F10B9-E25A-BB51-A5D9-F3C0984BFCA6}"/>
              </a:ext>
            </a:extLst>
          </p:cNvPr>
          <p:cNvSpPr/>
          <p:nvPr/>
        </p:nvSpPr>
        <p:spPr>
          <a:xfrm>
            <a:off x="4001409" y="1721613"/>
            <a:ext cx="1708290" cy="1208380"/>
          </a:xfrm>
          <a:prstGeom prst="flowChartMagneticDisk">
            <a:avLst/>
          </a:prstGeom>
          <a:noFill/>
          <a:ln w="19050" cap="flat" cmpd="sng">
            <a:solidFill>
              <a:schemeClr val="tx2"/>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cxnSp>
        <p:nvCxnSpPr>
          <p:cNvPr id="20" name="Curved Connector 19">
            <a:extLst>
              <a:ext uri="{FF2B5EF4-FFF2-40B4-BE49-F238E27FC236}">
                <a16:creationId xmlns:a16="http://schemas.microsoft.com/office/drawing/2014/main" id="{DB9B761E-61E7-9B62-DDC3-367040EF447E}"/>
              </a:ext>
            </a:extLst>
          </p:cNvPr>
          <p:cNvCxnSpPr>
            <a:cxnSpLocks/>
            <a:stCxn id="22" idx="4"/>
          </p:cNvCxnSpPr>
          <p:nvPr/>
        </p:nvCxnSpPr>
        <p:spPr>
          <a:xfrm flipV="1">
            <a:off x="8590586" y="2324871"/>
            <a:ext cx="1184931" cy="932"/>
          </a:xfrm>
          <a:prstGeom prst="curvedConnector3">
            <a:avLst>
              <a:gd name="adj1" fmla="val 50000"/>
            </a:avLst>
          </a:prstGeom>
          <a:ln w="19050">
            <a:solidFill>
              <a:schemeClr val="tx2"/>
            </a:solidFill>
            <a:tailEnd type="arrow" w="lg" len="lg"/>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C3FDB7D6-5F3B-E198-F061-9F8FE5542E79}"/>
              </a:ext>
            </a:extLst>
          </p:cNvPr>
          <p:cNvCxnSpPr>
            <a:cxnSpLocks/>
            <a:stCxn id="18" idx="4"/>
          </p:cNvCxnSpPr>
          <p:nvPr/>
        </p:nvCxnSpPr>
        <p:spPr>
          <a:xfrm flipV="1">
            <a:off x="5709699" y="2324871"/>
            <a:ext cx="785164" cy="932"/>
          </a:xfrm>
          <a:prstGeom prst="curvedConnector3">
            <a:avLst>
              <a:gd name="adj1" fmla="val 50000"/>
            </a:avLst>
          </a:prstGeom>
          <a:ln w="19050">
            <a:solidFill>
              <a:schemeClr val="tx2"/>
            </a:solidFill>
            <a:tailEnd type="arrow" w="lg" len="lg"/>
          </a:ln>
        </p:spPr>
        <p:style>
          <a:lnRef idx="1">
            <a:schemeClr val="accent2"/>
          </a:lnRef>
          <a:fillRef idx="0">
            <a:schemeClr val="accent2"/>
          </a:fillRef>
          <a:effectRef idx="0">
            <a:schemeClr val="accent2"/>
          </a:effectRef>
          <a:fontRef idx="minor">
            <a:schemeClr val="tx1"/>
          </a:fontRef>
        </p:style>
      </p:cxnSp>
      <p:sp>
        <p:nvSpPr>
          <p:cNvPr id="22" name="Google Shape;350;p34">
            <a:extLst>
              <a:ext uri="{FF2B5EF4-FFF2-40B4-BE49-F238E27FC236}">
                <a16:creationId xmlns:a16="http://schemas.microsoft.com/office/drawing/2014/main" id="{4265B44E-A9A3-04DC-F147-C8CA4FD2E36E}"/>
              </a:ext>
            </a:extLst>
          </p:cNvPr>
          <p:cNvSpPr/>
          <p:nvPr/>
        </p:nvSpPr>
        <p:spPr>
          <a:xfrm>
            <a:off x="6494863" y="1763846"/>
            <a:ext cx="2095723" cy="1123913"/>
          </a:xfrm>
          <a:prstGeom prst="flowChartMagneticDrum">
            <a:avLst/>
          </a:prstGeom>
          <a:noFill/>
          <a:ln w="19050" cap="flat" cmpd="sng">
            <a:solidFill>
              <a:schemeClr val="tx2"/>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23" name="Google Shape;355;p34">
            <a:extLst>
              <a:ext uri="{FF2B5EF4-FFF2-40B4-BE49-F238E27FC236}">
                <a16:creationId xmlns:a16="http://schemas.microsoft.com/office/drawing/2014/main" id="{7F231448-65CC-338D-48A5-45AD22D555F7}"/>
              </a:ext>
            </a:extLst>
          </p:cNvPr>
          <p:cNvSpPr/>
          <p:nvPr/>
        </p:nvSpPr>
        <p:spPr>
          <a:xfrm>
            <a:off x="9775517" y="1721613"/>
            <a:ext cx="1708290" cy="1208380"/>
          </a:xfrm>
          <a:prstGeom prst="flowChartMagneticDisk">
            <a:avLst/>
          </a:prstGeom>
          <a:solidFill>
            <a:schemeClr val="bg1"/>
          </a:solidFill>
          <a:ln w="19050" cap="flat" cmpd="sng">
            <a:solidFill>
              <a:schemeClr val="tx2"/>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25" name="Curved Connector 24">
            <a:extLst>
              <a:ext uri="{FF2B5EF4-FFF2-40B4-BE49-F238E27FC236}">
                <a16:creationId xmlns:a16="http://schemas.microsoft.com/office/drawing/2014/main" id="{D18D5FDC-45C2-36F3-23B5-7EB83EE33238}"/>
              </a:ext>
            </a:extLst>
          </p:cNvPr>
          <p:cNvCxnSpPr>
            <a:cxnSpLocks/>
            <a:stCxn id="19" idx="4"/>
            <a:endCxn id="18" idx="2"/>
          </p:cNvCxnSpPr>
          <p:nvPr/>
        </p:nvCxnSpPr>
        <p:spPr>
          <a:xfrm flipV="1">
            <a:off x="2816478" y="2325803"/>
            <a:ext cx="1184931" cy="2448790"/>
          </a:xfrm>
          <a:prstGeom prst="curvedConnector3">
            <a:avLst>
              <a:gd name="adj1" fmla="val 28677"/>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28" name="Curved Connector 27">
            <a:extLst>
              <a:ext uri="{FF2B5EF4-FFF2-40B4-BE49-F238E27FC236}">
                <a16:creationId xmlns:a16="http://schemas.microsoft.com/office/drawing/2014/main" id="{30C3E078-3EAE-26C2-9138-C5FFC4EDF81C}"/>
              </a:ext>
            </a:extLst>
          </p:cNvPr>
          <p:cNvCxnSpPr>
            <a:cxnSpLocks/>
            <a:stCxn id="18" idx="4"/>
            <a:endCxn id="18" idx="3"/>
          </p:cNvCxnSpPr>
          <p:nvPr/>
        </p:nvCxnSpPr>
        <p:spPr>
          <a:xfrm flipH="1">
            <a:off x="4855554" y="2325803"/>
            <a:ext cx="854145" cy="604190"/>
          </a:xfrm>
          <a:prstGeom prst="curvedConnector4">
            <a:avLst>
              <a:gd name="adj1" fmla="val -26764"/>
              <a:gd name="adj2" fmla="val 171689"/>
            </a:avLst>
          </a:prstGeom>
          <a:ln w="19050">
            <a:solidFill>
              <a:schemeClr val="tx2"/>
            </a:solidFill>
            <a:tailEnd type="arrow" w="lg" len="lg"/>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71550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77966">
        <p159:morph option="byObject"/>
      </p:transition>
    </mc:Choice>
    <mc:Fallback xmlns="">
      <p:transition spd="slow" advTm="177966">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4347B-76AD-7F79-69F7-D87828FCB8B1}"/>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C13E1865-6485-D301-72F5-7C18F3D047CB}"/>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FA9ED113-8AC0-7C75-8C91-2F792CD30EF4}"/>
              </a:ext>
            </a:extLst>
          </p:cNvPr>
          <p:cNvSpPr>
            <a:spLocks noGrp="1"/>
          </p:cNvSpPr>
          <p:nvPr>
            <p:ph type="title"/>
          </p:nvPr>
        </p:nvSpPr>
        <p:spPr/>
        <p:txBody>
          <a:bodyPr>
            <a:normAutofit fontScale="90000"/>
          </a:bodyPr>
          <a:lstStyle/>
          <a:p>
            <a:r>
              <a:rPr lang="en-US" dirty="0">
                <a:solidFill>
                  <a:schemeClr val="accent1"/>
                </a:solidFill>
              </a:rPr>
              <a:t>Reading Data from Venice</a:t>
            </a:r>
          </a:p>
        </p:txBody>
      </p:sp>
      <p:sp>
        <p:nvSpPr>
          <p:cNvPr id="3" name="Text Placeholder 2">
            <a:extLst>
              <a:ext uri="{FF2B5EF4-FFF2-40B4-BE49-F238E27FC236}">
                <a16:creationId xmlns:a16="http://schemas.microsoft.com/office/drawing/2014/main" id="{54A9A42E-01A3-947F-BDD9-8C1DAE3CC19A}"/>
              </a:ext>
            </a:extLst>
          </p:cNvPr>
          <p:cNvSpPr>
            <a:spLocks noGrp="1"/>
          </p:cNvSpPr>
          <p:nvPr>
            <p:ph type="body" sz="quarter" idx="11"/>
          </p:nvPr>
        </p:nvSpPr>
        <p:spPr/>
        <p:txBody>
          <a:bodyPr>
            <a:normAutofit/>
          </a:bodyPr>
          <a:lstStyle/>
          <a:p>
            <a:r>
              <a:rPr lang="en-US" dirty="0"/>
              <a:t>All Replicas Serve Read Traffic</a:t>
            </a:r>
          </a:p>
        </p:txBody>
      </p:sp>
      <p:cxnSp>
        <p:nvCxnSpPr>
          <p:cNvPr id="67" name="Curved Connector 66">
            <a:extLst>
              <a:ext uri="{FF2B5EF4-FFF2-40B4-BE49-F238E27FC236}">
                <a16:creationId xmlns:a16="http://schemas.microsoft.com/office/drawing/2014/main" id="{228C8429-9420-1553-72A1-E57790F4F513}"/>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1845035B-2209-BE78-1BAB-AB858BFAFFAB}"/>
              </a:ext>
            </a:extLst>
          </p:cNvPr>
          <p:cNvCxnSpPr>
            <a:cxnSpLocks/>
          </p:cNvCxnSpPr>
          <p:nvPr/>
        </p:nvCxnSpPr>
        <p:spPr>
          <a:xfrm flipV="1">
            <a:off x="-64409" y="3643397"/>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D6DEAE9B-1713-19B4-CC43-6B09BDF35293}"/>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19F735BB-ECFA-5F9F-6C98-CF68DF485829}"/>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EA1C8E0C-B806-3BE6-696D-38A1AC43E8D4}"/>
              </a:ext>
            </a:extLst>
          </p:cNvPr>
          <p:cNvSpPr/>
          <p:nvPr/>
        </p:nvSpPr>
        <p:spPr>
          <a:xfrm>
            <a:off x="720755"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Local Real-Time Buffer</a:t>
            </a:r>
            <a:endParaRPr sz="1600" dirty="0">
              <a:solidFill>
                <a:schemeClr val="tx1">
                  <a:alpha val="20000"/>
                </a:schemeClr>
              </a:solidFill>
              <a:latin typeface="Arial"/>
              <a:cs typeface="Arial"/>
            </a:endParaRPr>
          </a:p>
        </p:txBody>
      </p:sp>
      <p:cxnSp>
        <p:nvCxnSpPr>
          <p:cNvPr id="9" name="Curved Connector 8">
            <a:extLst>
              <a:ext uri="{FF2B5EF4-FFF2-40B4-BE49-F238E27FC236}">
                <a16:creationId xmlns:a16="http://schemas.microsoft.com/office/drawing/2014/main" id="{A394B55C-1F34-29AC-F39D-567C04D56AEF}"/>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4384333B-53B5-EF7F-9459-6141D0CF36CE}"/>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321A9154-57AF-B4FB-495B-A2EF7FF4FC97}"/>
              </a:ext>
            </a:extLst>
          </p:cNvPr>
          <p:cNvSpPr/>
          <p:nvPr/>
        </p:nvSpPr>
        <p:spPr>
          <a:xfrm>
            <a:off x="6494863" y="3081440"/>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Version Topic</a:t>
            </a:r>
            <a:endParaRPr sz="1600" dirty="0">
              <a:solidFill>
                <a:schemeClr val="tx1">
                  <a:alpha val="20000"/>
                </a:schemeClr>
              </a:solidFill>
              <a:latin typeface="Arial"/>
              <a:cs typeface="Arial"/>
            </a:endParaRPr>
          </a:p>
        </p:txBody>
      </p:sp>
      <p:sp>
        <p:nvSpPr>
          <p:cNvPr id="13" name="Google Shape;355;p34">
            <a:extLst>
              <a:ext uri="{FF2B5EF4-FFF2-40B4-BE49-F238E27FC236}">
                <a16:creationId xmlns:a16="http://schemas.microsoft.com/office/drawing/2014/main" id="{F1165427-ED90-EA1D-1F82-0D4D72B2DDB2}"/>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02AAC2F7-64AE-EF63-6505-4DC6DC54CFBA}"/>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34" name="Text Placeholder 2">
            <a:extLst>
              <a:ext uri="{FF2B5EF4-FFF2-40B4-BE49-F238E27FC236}">
                <a16:creationId xmlns:a16="http://schemas.microsoft.com/office/drawing/2014/main" id="{2415CA4C-4193-4AAC-B6F0-CCB686EEF999}"/>
              </a:ext>
            </a:extLst>
          </p:cNvPr>
          <p:cNvSpPr txBox="1">
            <a:spLocks/>
          </p:cNvSpPr>
          <p:nvPr/>
        </p:nvSpPr>
        <p:spPr>
          <a:xfrm>
            <a:off x="5591322" y="1369137"/>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endParaRPr lang="en-US" dirty="0"/>
          </a:p>
        </p:txBody>
      </p:sp>
      <p:sp>
        <p:nvSpPr>
          <p:cNvPr id="5" name="Google Shape;350;p34">
            <a:extLst>
              <a:ext uri="{FF2B5EF4-FFF2-40B4-BE49-F238E27FC236}">
                <a16:creationId xmlns:a16="http://schemas.microsoft.com/office/drawing/2014/main" id="{02C344C4-2FBB-3234-C000-82E3BF11F6B7}"/>
              </a:ext>
            </a:extLst>
          </p:cNvPr>
          <p:cNvSpPr/>
          <p:nvPr/>
        </p:nvSpPr>
        <p:spPr>
          <a:xfrm>
            <a:off x="720754" y="1768136"/>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Remote Real-Time Buffer</a:t>
            </a:r>
            <a:endParaRPr sz="1600" dirty="0">
              <a:solidFill>
                <a:schemeClr val="tx1">
                  <a:alpha val="20000"/>
                </a:schemeClr>
              </a:solidFill>
              <a:latin typeface="Arial"/>
              <a:cs typeface="Arial"/>
            </a:endParaRPr>
          </a:p>
        </p:txBody>
      </p:sp>
      <p:cxnSp>
        <p:nvCxnSpPr>
          <p:cNvPr id="6" name="Curved Connector 5">
            <a:extLst>
              <a:ext uri="{FF2B5EF4-FFF2-40B4-BE49-F238E27FC236}">
                <a16:creationId xmlns:a16="http://schemas.microsoft.com/office/drawing/2014/main" id="{563B34EF-C7EF-043E-5EB5-BB044FD09434}"/>
              </a:ext>
            </a:extLst>
          </p:cNvPr>
          <p:cNvCxnSpPr>
            <a:cxnSpLocks/>
          </p:cNvCxnSpPr>
          <p:nvPr/>
        </p:nvCxnSpPr>
        <p:spPr>
          <a:xfrm flipV="1">
            <a:off x="-64409" y="2328395"/>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D95EF76B-1128-23E5-9603-88090DD37EF2}"/>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8" name="Google Shape;322;p33">
            <a:extLst>
              <a:ext uri="{FF2B5EF4-FFF2-40B4-BE49-F238E27FC236}">
                <a16:creationId xmlns:a16="http://schemas.microsoft.com/office/drawing/2014/main" id="{1C0CF761-71C3-0DFB-486D-9498589A062D}"/>
              </a:ext>
            </a:extLst>
          </p:cNvPr>
          <p:cNvSpPr/>
          <p:nvPr/>
        </p:nvSpPr>
        <p:spPr>
          <a:xfrm>
            <a:off x="6618642" y="5207067"/>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C46C33B4-37F8-4AE5-7CC6-557F6A1C7B6E}"/>
              </a:ext>
            </a:extLst>
          </p:cNvPr>
          <p:cNvCxnSpPr>
            <a:cxnSpLocks/>
            <a:stCxn id="8" idx="3"/>
            <a:endCxn id="13" idx="3"/>
          </p:cNvCxnSpPr>
          <p:nvPr/>
        </p:nvCxnSpPr>
        <p:spPr>
          <a:xfrm flipV="1">
            <a:off x="8466806" y="4247587"/>
            <a:ext cx="2162856"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32350530-0831-6DF4-B3A6-1726CA71B487}"/>
              </a:ext>
            </a:extLst>
          </p:cNvPr>
          <p:cNvCxnSpPr>
            <a:cxnSpLocks/>
            <a:stCxn id="8" idx="3"/>
            <a:endCxn id="14" idx="3"/>
          </p:cNvCxnSpPr>
          <p:nvPr/>
        </p:nvCxnSpPr>
        <p:spPr>
          <a:xfrm flipV="1">
            <a:off x="8466806" y="4399987"/>
            <a:ext cx="2315256" cy="14161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4" name="Curved Connector 23">
            <a:extLst>
              <a:ext uri="{FF2B5EF4-FFF2-40B4-BE49-F238E27FC236}">
                <a16:creationId xmlns:a16="http://schemas.microsoft.com/office/drawing/2014/main" id="{5D4F90B8-A494-1FFF-CC99-42860CBCB3A2}"/>
              </a:ext>
            </a:extLst>
          </p:cNvPr>
          <p:cNvCxnSpPr>
            <a:cxnSpLocks/>
            <a:stCxn id="8" idx="1"/>
            <a:endCxn id="70" idx="3"/>
          </p:cNvCxnSpPr>
          <p:nvPr/>
        </p:nvCxnSpPr>
        <p:spPr>
          <a:xfrm rot="10800000">
            <a:off x="4855554" y="4247587"/>
            <a:ext cx="1763088"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738093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77966">
        <p159:morph option="byObject"/>
      </p:transition>
    </mc:Choice>
    <mc:Fallback xmlns="">
      <p:transition spd="slow" advTm="177966">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A1A42-B554-201D-D534-8FC648A56B55}"/>
            </a:ext>
          </a:extLst>
        </p:cNvPr>
        <p:cNvGrpSpPr/>
        <p:nvPr/>
      </p:nvGrpSpPr>
      <p:grpSpPr>
        <a:xfrm>
          <a:off x="0" y="0"/>
          <a:ext cx="0" cy="0"/>
          <a:chOff x="0" y="0"/>
          <a:chExt cx="0" cy="0"/>
        </a:xfrm>
      </p:grpSpPr>
      <p:sp>
        <p:nvSpPr>
          <p:cNvPr id="18" name="Google Shape;355;p34">
            <a:extLst>
              <a:ext uri="{FF2B5EF4-FFF2-40B4-BE49-F238E27FC236}">
                <a16:creationId xmlns:a16="http://schemas.microsoft.com/office/drawing/2014/main" id="{FB274C43-DCC3-2D36-08BA-70E7A5EDA8B0}"/>
              </a:ext>
            </a:extLst>
          </p:cNvPr>
          <p:cNvSpPr/>
          <p:nvPr/>
        </p:nvSpPr>
        <p:spPr>
          <a:xfrm>
            <a:off x="10385117" y="36488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17" name="Google Shape;355;p34">
            <a:extLst>
              <a:ext uri="{FF2B5EF4-FFF2-40B4-BE49-F238E27FC236}">
                <a16:creationId xmlns:a16="http://schemas.microsoft.com/office/drawing/2014/main" id="{888C5593-E8EC-9456-1AA5-BD06F5A18DE2}"/>
              </a:ext>
            </a:extLst>
          </p:cNvPr>
          <p:cNvSpPr/>
          <p:nvPr/>
        </p:nvSpPr>
        <p:spPr>
          <a:xfrm>
            <a:off x="10232717" y="34964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16" name="Google Shape;355;p34">
            <a:extLst>
              <a:ext uri="{FF2B5EF4-FFF2-40B4-BE49-F238E27FC236}">
                <a16:creationId xmlns:a16="http://schemas.microsoft.com/office/drawing/2014/main" id="{79F916BA-3500-A38A-6FE8-9098676B5457}"/>
              </a:ext>
            </a:extLst>
          </p:cNvPr>
          <p:cNvSpPr/>
          <p:nvPr/>
        </p:nvSpPr>
        <p:spPr>
          <a:xfrm>
            <a:off x="10080317" y="33440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14" name="Google Shape;355;p34">
            <a:extLst>
              <a:ext uri="{FF2B5EF4-FFF2-40B4-BE49-F238E27FC236}">
                <a16:creationId xmlns:a16="http://schemas.microsoft.com/office/drawing/2014/main" id="{C1879FE2-1C14-1AF7-7B91-7BA840A58742}"/>
              </a:ext>
            </a:extLst>
          </p:cNvPr>
          <p:cNvSpPr/>
          <p:nvPr/>
        </p:nvSpPr>
        <p:spPr>
          <a:xfrm>
            <a:off x="9927917" y="31916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256B8121-1F26-347D-7995-3784E61B2A03}"/>
              </a:ext>
            </a:extLst>
          </p:cNvPr>
          <p:cNvSpPr>
            <a:spLocks noGrp="1"/>
          </p:cNvSpPr>
          <p:nvPr>
            <p:ph type="title"/>
          </p:nvPr>
        </p:nvSpPr>
        <p:spPr/>
        <p:txBody>
          <a:bodyPr>
            <a:normAutofit fontScale="90000"/>
          </a:bodyPr>
          <a:lstStyle/>
          <a:p>
            <a:r>
              <a:rPr lang="en-US" dirty="0">
                <a:solidFill>
                  <a:schemeClr val="accent1"/>
                </a:solidFill>
              </a:rPr>
              <a:t>Reading Data from Venice</a:t>
            </a:r>
          </a:p>
        </p:txBody>
      </p:sp>
      <p:sp>
        <p:nvSpPr>
          <p:cNvPr id="3" name="Text Placeholder 2">
            <a:extLst>
              <a:ext uri="{FF2B5EF4-FFF2-40B4-BE49-F238E27FC236}">
                <a16:creationId xmlns:a16="http://schemas.microsoft.com/office/drawing/2014/main" id="{81592E8B-5DE3-4A97-0A42-187244381744}"/>
              </a:ext>
            </a:extLst>
          </p:cNvPr>
          <p:cNvSpPr>
            <a:spLocks noGrp="1"/>
          </p:cNvSpPr>
          <p:nvPr>
            <p:ph type="body" sz="quarter" idx="11"/>
          </p:nvPr>
        </p:nvSpPr>
        <p:spPr/>
        <p:txBody>
          <a:bodyPr>
            <a:normAutofit/>
          </a:bodyPr>
          <a:lstStyle/>
          <a:p>
            <a:r>
              <a:rPr lang="en-US" dirty="0"/>
              <a:t>Replicas for Read Scaling</a:t>
            </a:r>
          </a:p>
        </p:txBody>
      </p:sp>
      <p:cxnSp>
        <p:nvCxnSpPr>
          <p:cNvPr id="67" name="Curved Connector 66">
            <a:extLst>
              <a:ext uri="{FF2B5EF4-FFF2-40B4-BE49-F238E27FC236}">
                <a16:creationId xmlns:a16="http://schemas.microsoft.com/office/drawing/2014/main" id="{54D03DED-5A25-F97C-492B-5F6DCAD6E499}"/>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EE844477-4DE3-A0DD-33FE-36579381AB4C}"/>
              </a:ext>
            </a:extLst>
          </p:cNvPr>
          <p:cNvCxnSpPr>
            <a:cxnSpLocks/>
          </p:cNvCxnSpPr>
          <p:nvPr/>
        </p:nvCxnSpPr>
        <p:spPr>
          <a:xfrm flipV="1">
            <a:off x="-64409" y="3643397"/>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564E17EC-6456-CD2A-01FA-A90347E15CBF}"/>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BF63C7D-7BA5-E112-9B26-919995594190}"/>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24345328-430E-8459-69B6-998315FA7B4C}"/>
              </a:ext>
            </a:extLst>
          </p:cNvPr>
          <p:cNvSpPr/>
          <p:nvPr/>
        </p:nvSpPr>
        <p:spPr>
          <a:xfrm>
            <a:off x="720755"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Local Real-Time Buffer</a:t>
            </a:r>
            <a:endParaRPr sz="1600" dirty="0">
              <a:solidFill>
                <a:schemeClr val="tx1">
                  <a:alpha val="20000"/>
                </a:schemeClr>
              </a:solidFill>
              <a:latin typeface="Arial"/>
              <a:cs typeface="Arial"/>
            </a:endParaRPr>
          </a:p>
        </p:txBody>
      </p:sp>
      <p:cxnSp>
        <p:nvCxnSpPr>
          <p:cNvPr id="9" name="Curved Connector 8">
            <a:extLst>
              <a:ext uri="{FF2B5EF4-FFF2-40B4-BE49-F238E27FC236}">
                <a16:creationId xmlns:a16="http://schemas.microsoft.com/office/drawing/2014/main" id="{00EC11EA-74B6-6F85-4D15-DFFCDD08C1FD}"/>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9B5F9425-6AC4-2A08-464B-2D7F585BD364}"/>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B010222E-78F8-B324-709D-032837EEE45A}"/>
              </a:ext>
            </a:extLst>
          </p:cNvPr>
          <p:cNvSpPr/>
          <p:nvPr/>
        </p:nvSpPr>
        <p:spPr>
          <a:xfrm>
            <a:off x="6494863" y="3081440"/>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Version Topic</a:t>
            </a:r>
            <a:endParaRPr sz="1600" dirty="0">
              <a:solidFill>
                <a:schemeClr val="tx1">
                  <a:alpha val="20000"/>
                </a:schemeClr>
              </a:solidFill>
              <a:latin typeface="Arial"/>
              <a:cs typeface="Arial"/>
            </a:endParaRPr>
          </a:p>
        </p:txBody>
      </p:sp>
      <p:sp>
        <p:nvSpPr>
          <p:cNvPr id="13" name="Google Shape;355;p34">
            <a:extLst>
              <a:ext uri="{FF2B5EF4-FFF2-40B4-BE49-F238E27FC236}">
                <a16:creationId xmlns:a16="http://schemas.microsoft.com/office/drawing/2014/main" id="{365F1240-82C8-0669-0252-F51FFC177B34}"/>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85AEC4AA-7479-5E12-1962-906DFB54F5D1}"/>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34" name="Text Placeholder 2">
            <a:extLst>
              <a:ext uri="{FF2B5EF4-FFF2-40B4-BE49-F238E27FC236}">
                <a16:creationId xmlns:a16="http://schemas.microsoft.com/office/drawing/2014/main" id="{9D85ACFB-421E-DF70-A2B9-941568359138}"/>
              </a:ext>
            </a:extLst>
          </p:cNvPr>
          <p:cNvSpPr txBox="1">
            <a:spLocks/>
          </p:cNvSpPr>
          <p:nvPr/>
        </p:nvSpPr>
        <p:spPr>
          <a:xfrm>
            <a:off x="5591322" y="1369137"/>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endParaRPr lang="en-US" dirty="0"/>
          </a:p>
        </p:txBody>
      </p:sp>
      <p:sp>
        <p:nvSpPr>
          <p:cNvPr id="5" name="Google Shape;350;p34">
            <a:extLst>
              <a:ext uri="{FF2B5EF4-FFF2-40B4-BE49-F238E27FC236}">
                <a16:creationId xmlns:a16="http://schemas.microsoft.com/office/drawing/2014/main" id="{5CC118F1-2A8E-6A03-DDB0-607D25512E48}"/>
              </a:ext>
            </a:extLst>
          </p:cNvPr>
          <p:cNvSpPr/>
          <p:nvPr/>
        </p:nvSpPr>
        <p:spPr>
          <a:xfrm>
            <a:off x="720754" y="1768136"/>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Remote Real-Time Buffer</a:t>
            </a:r>
            <a:endParaRPr sz="1600" dirty="0">
              <a:solidFill>
                <a:schemeClr val="tx1">
                  <a:alpha val="20000"/>
                </a:schemeClr>
              </a:solidFill>
              <a:latin typeface="Arial"/>
              <a:cs typeface="Arial"/>
            </a:endParaRPr>
          </a:p>
        </p:txBody>
      </p:sp>
      <p:cxnSp>
        <p:nvCxnSpPr>
          <p:cNvPr id="6" name="Curved Connector 5">
            <a:extLst>
              <a:ext uri="{FF2B5EF4-FFF2-40B4-BE49-F238E27FC236}">
                <a16:creationId xmlns:a16="http://schemas.microsoft.com/office/drawing/2014/main" id="{B4F7BBC9-C93D-9F97-B0A6-731C4D830884}"/>
              </a:ext>
            </a:extLst>
          </p:cNvPr>
          <p:cNvCxnSpPr>
            <a:cxnSpLocks/>
          </p:cNvCxnSpPr>
          <p:nvPr/>
        </p:nvCxnSpPr>
        <p:spPr>
          <a:xfrm flipV="1">
            <a:off x="-64409" y="2328395"/>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17C7DD93-9FD7-69F8-6D17-AC000876EDED}"/>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8" name="Google Shape;322;p33">
            <a:extLst>
              <a:ext uri="{FF2B5EF4-FFF2-40B4-BE49-F238E27FC236}">
                <a16:creationId xmlns:a16="http://schemas.microsoft.com/office/drawing/2014/main" id="{A76C0237-8CCA-634F-78FC-45511BA11BCA}"/>
              </a:ext>
            </a:extLst>
          </p:cNvPr>
          <p:cNvSpPr/>
          <p:nvPr/>
        </p:nvSpPr>
        <p:spPr>
          <a:xfrm>
            <a:off x="6618642" y="5207067"/>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DA090CB0-80F6-3F61-AA5D-F328060BAD8C}"/>
              </a:ext>
            </a:extLst>
          </p:cNvPr>
          <p:cNvCxnSpPr>
            <a:cxnSpLocks/>
            <a:stCxn id="8" idx="3"/>
            <a:endCxn id="13" idx="3"/>
          </p:cNvCxnSpPr>
          <p:nvPr/>
        </p:nvCxnSpPr>
        <p:spPr>
          <a:xfrm flipV="1">
            <a:off x="8466806" y="4247587"/>
            <a:ext cx="2162856"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7E67A931-48B4-9595-9D0C-A6AB339CC1C5}"/>
              </a:ext>
            </a:extLst>
          </p:cNvPr>
          <p:cNvCxnSpPr>
            <a:cxnSpLocks/>
            <a:stCxn id="8" idx="3"/>
            <a:endCxn id="14" idx="3"/>
          </p:cNvCxnSpPr>
          <p:nvPr/>
        </p:nvCxnSpPr>
        <p:spPr>
          <a:xfrm flipV="1">
            <a:off x="8466806" y="4399987"/>
            <a:ext cx="2315256" cy="14161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4" name="Curved Connector 23">
            <a:extLst>
              <a:ext uri="{FF2B5EF4-FFF2-40B4-BE49-F238E27FC236}">
                <a16:creationId xmlns:a16="http://schemas.microsoft.com/office/drawing/2014/main" id="{0DA7721B-5A9A-C2C9-C6BC-73D84A784640}"/>
              </a:ext>
            </a:extLst>
          </p:cNvPr>
          <p:cNvCxnSpPr>
            <a:cxnSpLocks/>
            <a:stCxn id="8" idx="1"/>
            <a:endCxn id="70" idx="3"/>
          </p:cNvCxnSpPr>
          <p:nvPr/>
        </p:nvCxnSpPr>
        <p:spPr>
          <a:xfrm rot="10800000">
            <a:off x="4855554" y="4247587"/>
            <a:ext cx="1763088"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0" name="Curved Connector 19">
            <a:extLst>
              <a:ext uri="{FF2B5EF4-FFF2-40B4-BE49-F238E27FC236}">
                <a16:creationId xmlns:a16="http://schemas.microsoft.com/office/drawing/2014/main" id="{ADE18B5D-3800-9567-AE01-7FF4BC4E9E89}"/>
              </a:ext>
            </a:extLst>
          </p:cNvPr>
          <p:cNvCxnSpPr>
            <a:cxnSpLocks/>
            <a:stCxn id="8" idx="3"/>
            <a:endCxn id="16" idx="3"/>
          </p:cNvCxnSpPr>
          <p:nvPr/>
        </p:nvCxnSpPr>
        <p:spPr>
          <a:xfrm flipV="1">
            <a:off x="8466806" y="4552387"/>
            <a:ext cx="2467656" cy="12637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5" name="Curved Connector 24">
            <a:extLst>
              <a:ext uri="{FF2B5EF4-FFF2-40B4-BE49-F238E27FC236}">
                <a16:creationId xmlns:a16="http://schemas.microsoft.com/office/drawing/2014/main" id="{7AF9FE45-0DF5-8ECD-8CF8-576CFFF8BCE5}"/>
              </a:ext>
            </a:extLst>
          </p:cNvPr>
          <p:cNvCxnSpPr>
            <a:cxnSpLocks/>
            <a:stCxn id="8" idx="3"/>
            <a:endCxn id="17" idx="3"/>
          </p:cNvCxnSpPr>
          <p:nvPr/>
        </p:nvCxnSpPr>
        <p:spPr>
          <a:xfrm flipV="1">
            <a:off x="8466806" y="4704787"/>
            <a:ext cx="2620056" cy="11113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8" name="Curved Connector 27">
            <a:extLst>
              <a:ext uri="{FF2B5EF4-FFF2-40B4-BE49-F238E27FC236}">
                <a16:creationId xmlns:a16="http://schemas.microsoft.com/office/drawing/2014/main" id="{73F4981E-C748-6BD5-0641-D1FDA396261F}"/>
              </a:ext>
            </a:extLst>
          </p:cNvPr>
          <p:cNvCxnSpPr>
            <a:cxnSpLocks/>
            <a:stCxn id="8" idx="3"/>
            <a:endCxn id="18" idx="3"/>
          </p:cNvCxnSpPr>
          <p:nvPr/>
        </p:nvCxnSpPr>
        <p:spPr>
          <a:xfrm flipV="1">
            <a:off x="8466806" y="4857187"/>
            <a:ext cx="2772456" cy="9589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7094712"/>
      </p:ext>
    </p:extLst>
  </p:cSld>
  <p:clrMapOvr>
    <a:masterClrMapping/>
  </p:clrMapOvr>
  <mc:AlternateContent xmlns:mc="http://schemas.openxmlformats.org/markup-compatibility/2006" xmlns:p14="http://schemas.microsoft.com/office/powerpoint/2010/main">
    <mc:Choice Requires="p14">
      <p:transition p14:dur="0" advTm="177966"/>
    </mc:Choice>
    <mc:Fallback xmlns="">
      <p:transition advTm="177966"/>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BFDD6-323E-A513-67BF-8C4B0B582D31}"/>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8985BA9A-3E1C-5C2E-C9AA-9EC5E01D36C0}"/>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9B56B62-9503-1039-9343-99786F4F79A2}"/>
              </a:ext>
            </a:extLst>
          </p:cNvPr>
          <p:cNvSpPr>
            <a:spLocks noGrp="1"/>
          </p:cNvSpPr>
          <p:nvPr>
            <p:ph type="title"/>
          </p:nvPr>
        </p:nvSpPr>
        <p:spPr/>
        <p:txBody>
          <a:bodyPr>
            <a:normAutofit fontScale="90000"/>
          </a:bodyPr>
          <a:lstStyle/>
          <a:p>
            <a:r>
              <a:rPr lang="en-US" dirty="0">
                <a:solidFill>
                  <a:schemeClr val="accent1"/>
                </a:solidFill>
              </a:rPr>
              <a:t>Reading Data from Venice</a:t>
            </a:r>
          </a:p>
        </p:txBody>
      </p:sp>
      <p:sp>
        <p:nvSpPr>
          <p:cNvPr id="3" name="Text Placeholder 2">
            <a:extLst>
              <a:ext uri="{FF2B5EF4-FFF2-40B4-BE49-F238E27FC236}">
                <a16:creationId xmlns:a16="http://schemas.microsoft.com/office/drawing/2014/main" id="{89CE9F7C-906E-6C1E-B137-354C3C73C6DE}"/>
              </a:ext>
            </a:extLst>
          </p:cNvPr>
          <p:cNvSpPr>
            <a:spLocks noGrp="1"/>
          </p:cNvSpPr>
          <p:nvPr>
            <p:ph type="body" sz="quarter" idx="11"/>
          </p:nvPr>
        </p:nvSpPr>
        <p:spPr/>
        <p:txBody>
          <a:bodyPr>
            <a:normAutofit/>
          </a:bodyPr>
          <a:lstStyle/>
          <a:p>
            <a:r>
              <a:rPr lang="en-US" dirty="0"/>
              <a:t>Key-Value Store, Document Store, Vector Math...</a:t>
            </a:r>
          </a:p>
        </p:txBody>
      </p:sp>
      <p:cxnSp>
        <p:nvCxnSpPr>
          <p:cNvPr id="67" name="Curved Connector 66">
            <a:extLst>
              <a:ext uri="{FF2B5EF4-FFF2-40B4-BE49-F238E27FC236}">
                <a16:creationId xmlns:a16="http://schemas.microsoft.com/office/drawing/2014/main" id="{F11FE090-4A16-D4E0-BCCE-44CE1DBED86C}"/>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C139424D-2AD0-6553-35F4-EA45B910D04A}"/>
              </a:ext>
            </a:extLst>
          </p:cNvPr>
          <p:cNvCxnSpPr>
            <a:cxnSpLocks/>
          </p:cNvCxnSpPr>
          <p:nvPr/>
        </p:nvCxnSpPr>
        <p:spPr>
          <a:xfrm flipV="1">
            <a:off x="-64409" y="3643397"/>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315B73B9-89EE-5C92-5478-C6DAD739B6A4}"/>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AC78260-20B7-E146-D74F-36427C67B466}"/>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6D7EAFF0-F5B1-8BFD-D480-EB37DFE5D217}"/>
              </a:ext>
            </a:extLst>
          </p:cNvPr>
          <p:cNvSpPr/>
          <p:nvPr/>
        </p:nvSpPr>
        <p:spPr>
          <a:xfrm>
            <a:off x="720755"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Local Real-Time Buffer</a:t>
            </a:r>
            <a:endParaRPr sz="1600" dirty="0">
              <a:solidFill>
                <a:schemeClr val="tx1">
                  <a:alpha val="20000"/>
                </a:schemeClr>
              </a:solidFill>
              <a:latin typeface="Arial"/>
              <a:cs typeface="Arial"/>
            </a:endParaRPr>
          </a:p>
        </p:txBody>
      </p:sp>
      <p:cxnSp>
        <p:nvCxnSpPr>
          <p:cNvPr id="9" name="Curved Connector 8">
            <a:extLst>
              <a:ext uri="{FF2B5EF4-FFF2-40B4-BE49-F238E27FC236}">
                <a16:creationId xmlns:a16="http://schemas.microsoft.com/office/drawing/2014/main" id="{EA6547C1-3FE6-4EB6-E11A-C449B1448D4E}"/>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8DDBCD7F-83EB-7BD1-DEA0-7774E15FC27D}"/>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11074B43-7D33-D59B-9C30-F8F00CB79C72}"/>
              </a:ext>
            </a:extLst>
          </p:cNvPr>
          <p:cNvSpPr/>
          <p:nvPr/>
        </p:nvSpPr>
        <p:spPr>
          <a:xfrm>
            <a:off x="6494863" y="3081440"/>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Version Topic</a:t>
            </a:r>
            <a:endParaRPr sz="1600" dirty="0">
              <a:solidFill>
                <a:schemeClr val="tx1">
                  <a:alpha val="20000"/>
                </a:schemeClr>
              </a:solidFill>
              <a:latin typeface="Arial"/>
              <a:cs typeface="Arial"/>
            </a:endParaRPr>
          </a:p>
        </p:txBody>
      </p:sp>
      <p:sp>
        <p:nvSpPr>
          <p:cNvPr id="13" name="Google Shape;355;p34">
            <a:extLst>
              <a:ext uri="{FF2B5EF4-FFF2-40B4-BE49-F238E27FC236}">
                <a16:creationId xmlns:a16="http://schemas.microsoft.com/office/drawing/2014/main" id="{957814F1-026F-4116-10B5-3B032B25DFA2}"/>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D140A1CF-2D8C-066D-6C8F-462545A5FA7E}"/>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5" name="Google Shape;350;p34">
            <a:extLst>
              <a:ext uri="{FF2B5EF4-FFF2-40B4-BE49-F238E27FC236}">
                <a16:creationId xmlns:a16="http://schemas.microsoft.com/office/drawing/2014/main" id="{3B5E1A58-7968-5BA3-4D4D-F72FBE0D7352}"/>
              </a:ext>
            </a:extLst>
          </p:cNvPr>
          <p:cNvSpPr/>
          <p:nvPr/>
        </p:nvSpPr>
        <p:spPr>
          <a:xfrm>
            <a:off x="720754" y="1768136"/>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Remote Real-Time Buffer</a:t>
            </a:r>
            <a:endParaRPr sz="1600" dirty="0">
              <a:solidFill>
                <a:schemeClr val="tx1">
                  <a:alpha val="20000"/>
                </a:schemeClr>
              </a:solidFill>
              <a:latin typeface="Arial"/>
              <a:cs typeface="Arial"/>
            </a:endParaRPr>
          </a:p>
        </p:txBody>
      </p:sp>
      <p:cxnSp>
        <p:nvCxnSpPr>
          <p:cNvPr id="6" name="Curved Connector 5">
            <a:extLst>
              <a:ext uri="{FF2B5EF4-FFF2-40B4-BE49-F238E27FC236}">
                <a16:creationId xmlns:a16="http://schemas.microsoft.com/office/drawing/2014/main" id="{F12AC7C9-C3A9-B46A-8DEE-ED3DB9B2C635}"/>
              </a:ext>
            </a:extLst>
          </p:cNvPr>
          <p:cNvCxnSpPr>
            <a:cxnSpLocks/>
          </p:cNvCxnSpPr>
          <p:nvPr/>
        </p:nvCxnSpPr>
        <p:spPr>
          <a:xfrm flipV="1">
            <a:off x="-64409" y="2328395"/>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B59EDE86-A996-C37D-0E91-56C0E9D5D50B}"/>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8" name="Google Shape;322;p33">
            <a:extLst>
              <a:ext uri="{FF2B5EF4-FFF2-40B4-BE49-F238E27FC236}">
                <a16:creationId xmlns:a16="http://schemas.microsoft.com/office/drawing/2014/main" id="{42B769D2-875F-4340-9200-56437154E06E}"/>
              </a:ext>
            </a:extLst>
          </p:cNvPr>
          <p:cNvSpPr/>
          <p:nvPr/>
        </p:nvSpPr>
        <p:spPr>
          <a:xfrm>
            <a:off x="6618642" y="5207067"/>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812F3340-8968-45C7-8E8F-122F69403C1A}"/>
              </a:ext>
            </a:extLst>
          </p:cNvPr>
          <p:cNvCxnSpPr>
            <a:cxnSpLocks/>
            <a:stCxn id="8" idx="3"/>
            <a:endCxn id="13" idx="3"/>
          </p:cNvCxnSpPr>
          <p:nvPr/>
        </p:nvCxnSpPr>
        <p:spPr>
          <a:xfrm flipV="1">
            <a:off x="8466806" y="4247587"/>
            <a:ext cx="2162856"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C7A6AAB2-321E-705C-53DF-DE187961DDCB}"/>
              </a:ext>
            </a:extLst>
          </p:cNvPr>
          <p:cNvCxnSpPr>
            <a:cxnSpLocks/>
            <a:stCxn id="8" idx="3"/>
            <a:endCxn id="14" idx="3"/>
          </p:cNvCxnSpPr>
          <p:nvPr/>
        </p:nvCxnSpPr>
        <p:spPr>
          <a:xfrm flipV="1">
            <a:off x="8466806" y="4399987"/>
            <a:ext cx="2315256" cy="14161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4" name="Curved Connector 23">
            <a:extLst>
              <a:ext uri="{FF2B5EF4-FFF2-40B4-BE49-F238E27FC236}">
                <a16:creationId xmlns:a16="http://schemas.microsoft.com/office/drawing/2014/main" id="{F701F1DA-CFE8-C457-8588-7D84A121A2C1}"/>
              </a:ext>
            </a:extLst>
          </p:cNvPr>
          <p:cNvCxnSpPr>
            <a:cxnSpLocks/>
            <a:stCxn id="8" idx="1"/>
            <a:endCxn id="70" idx="3"/>
          </p:cNvCxnSpPr>
          <p:nvPr/>
        </p:nvCxnSpPr>
        <p:spPr>
          <a:xfrm rot="10800000">
            <a:off x="4855554" y="4247587"/>
            <a:ext cx="1763088"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sp>
        <p:nvSpPr>
          <p:cNvPr id="16" name="Text Placeholder 2">
            <a:extLst>
              <a:ext uri="{FF2B5EF4-FFF2-40B4-BE49-F238E27FC236}">
                <a16:creationId xmlns:a16="http://schemas.microsoft.com/office/drawing/2014/main" id="{1B174D70-0DA9-510F-9568-E44BE7E5F0FC}"/>
              </a:ext>
            </a:extLst>
          </p:cNvPr>
          <p:cNvSpPr txBox="1">
            <a:spLocks/>
          </p:cNvSpPr>
          <p:nvPr/>
        </p:nvSpPr>
        <p:spPr>
          <a:xfrm>
            <a:off x="2845097" y="4246655"/>
            <a:ext cx="4968364" cy="249160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Single Get</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Batch Get</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Read Compute</a:t>
            </a:r>
          </a:p>
          <a:p>
            <a:pPr marL="800100" lvl="1" indent="-342900" defTabSz="914263">
              <a:lnSpc>
                <a:spcPct val="110000"/>
              </a:lnSpc>
              <a:spcBef>
                <a:spcPts val="0"/>
              </a:spcBef>
              <a:spcAft>
                <a:spcPts val="1200"/>
              </a:spcAft>
              <a:buClr>
                <a:srgbClr val="0A66C2"/>
              </a:buClr>
              <a:buFont typeface="Arial" panose="020B0604020202020204" pitchFamily="34" charset="0"/>
              <a:buChar char="•"/>
            </a:pPr>
            <a:r>
              <a:rPr lang="en-US" sz="2000" dirty="0">
                <a:latin typeface="+mn-lt"/>
              </a:rPr>
              <a:t>Projections</a:t>
            </a:r>
          </a:p>
          <a:p>
            <a:pPr marL="800100" lvl="1" indent="-342900" defTabSz="914263">
              <a:lnSpc>
                <a:spcPct val="110000"/>
              </a:lnSpc>
              <a:spcBef>
                <a:spcPts val="0"/>
              </a:spcBef>
              <a:spcAft>
                <a:spcPts val="1200"/>
              </a:spcAft>
              <a:buClr>
                <a:srgbClr val="0A66C2"/>
              </a:buClr>
              <a:buFont typeface="Arial" panose="020B0604020202020204" pitchFamily="34" charset="0"/>
              <a:buChar char="•"/>
            </a:pPr>
            <a:r>
              <a:rPr lang="en-US" sz="2000" dirty="0">
                <a:latin typeface="+mn-lt"/>
              </a:rPr>
              <a:t>Vector Math</a:t>
            </a:r>
          </a:p>
        </p:txBody>
      </p:sp>
      <p:sp>
        <p:nvSpPr>
          <p:cNvPr id="18" name="TextBox 17">
            <a:extLst>
              <a:ext uri="{FF2B5EF4-FFF2-40B4-BE49-F238E27FC236}">
                <a16:creationId xmlns:a16="http://schemas.microsoft.com/office/drawing/2014/main" id="{C4833E9A-ED12-306D-85E4-97033A70A02C}"/>
              </a:ext>
            </a:extLst>
          </p:cNvPr>
          <p:cNvSpPr txBox="1"/>
          <p:nvPr/>
        </p:nvSpPr>
        <p:spPr>
          <a:xfrm>
            <a:off x="1076980" y="5280396"/>
            <a:ext cx="1615717" cy="473976"/>
          </a:xfrm>
          <a:prstGeom prst="rect">
            <a:avLst/>
          </a:prstGeom>
          <a:noFill/>
        </p:spPr>
        <p:txBody>
          <a:bodyPr wrap="square">
            <a:spAutoFit/>
          </a:bodyPr>
          <a:lstStyle/>
          <a:p>
            <a:pPr defTabSz="914263">
              <a:lnSpc>
                <a:spcPct val="110000"/>
              </a:lnSpc>
              <a:spcBef>
                <a:spcPts val="0"/>
              </a:spcBef>
              <a:spcAft>
                <a:spcPts val="1200"/>
              </a:spcAft>
              <a:buClr>
                <a:srgbClr val="0A66C2"/>
              </a:buClr>
            </a:pPr>
            <a:r>
              <a:rPr lang="en-US" sz="2400" dirty="0"/>
              <a:t>Read APIs:</a:t>
            </a:r>
          </a:p>
        </p:txBody>
      </p:sp>
      <p:sp>
        <p:nvSpPr>
          <p:cNvPr id="20" name="Left Brace 19">
            <a:extLst>
              <a:ext uri="{FF2B5EF4-FFF2-40B4-BE49-F238E27FC236}">
                <a16:creationId xmlns:a16="http://schemas.microsoft.com/office/drawing/2014/main" id="{4726AF7E-2DE2-E0F7-64A8-7CB371877FC7}"/>
              </a:ext>
            </a:extLst>
          </p:cNvPr>
          <p:cNvSpPr/>
          <p:nvPr/>
        </p:nvSpPr>
        <p:spPr>
          <a:xfrm>
            <a:off x="2616497" y="4325096"/>
            <a:ext cx="304632" cy="2454464"/>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4124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77966">
        <p159:morph option="byObject"/>
      </p:transition>
    </mc:Choice>
    <mc:Fallback xmlns="">
      <p:transition spd="slow" advTm="177966">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4C323-5ACD-0587-5F3F-BAEE091D5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2908A-D2E1-44E1-A711-6E4D88E19137}"/>
              </a:ext>
            </a:extLst>
          </p:cNvPr>
          <p:cNvSpPr>
            <a:spLocks noGrp="1"/>
          </p:cNvSpPr>
          <p:nvPr>
            <p:ph type="title"/>
          </p:nvPr>
        </p:nvSpPr>
        <p:spPr/>
        <p:txBody>
          <a:bodyPr/>
          <a:lstStyle/>
          <a:p>
            <a:r>
              <a:rPr lang="en-US" dirty="0"/>
              <a:t>Da Vinci</a:t>
            </a:r>
          </a:p>
        </p:txBody>
      </p:sp>
      <p:sp>
        <p:nvSpPr>
          <p:cNvPr id="3" name="Text Placeholder 2">
            <a:extLst>
              <a:ext uri="{FF2B5EF4-FFF2-40B4-BE49-F238E27FC236}">
                <a16:creationId xmlns:a16="http://schemas.microsoft.com/office/drawing/2014/main" id="{91D4A96C-650B-7A83-7D52-D55010614AD3}"/>
              </a:ext>
            </a:extLst>
          </p:cNvPr>
          <p:cNvSpPr>
            <a:spLocks noGrp="1"/>
          </p:cNvSpPr>
          <p:nvPr>
            <p:ph type="body" sz="quarter" idx="13"/>
          </p:nvPr>
        </p:nvSpPr>
        <p:spPr/>
        <p:txBody>
          <a:bodyPr/>
          <a:lstStyle/>
          <a:p>
            <a:r>
              <a:rPr lang="en-US" dirty="0"/>
              <a:t>Unlocking your Local Resources</a:t>
            </a:r>
          </a:p>
        </p:txBody>
      </p:sp>
    </p:spTree>
    <p:extLst>
      <p:ext uri="{BB962C8B-B14F-4D97-AF65-F5344CB8AC3E}">
        <p14:creationId xmlns:p14="http://schemas.microsoft.com/office/powerpoint/2010/main" val="798396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93703-155E-7912-46D1-FE05FF2EDFA2}"/>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AC8D721B-C57A-6CC4-DFE5-1DBE8073376E}"/>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FCA3E8A0-9B54-C932-5EBE-3B74B026F859}"/>
              </a:ext>
            </a:extLst>
          </p:cNvPr>
          <p:cNvSpPr>
            <a:spLocks noGrp="1"/>
          </p:cNvSpPr>
          <p:nvPr>
            <p:ph type="title"/>
          </p:nvPr>
        </p:nvSpPr>
        <p:spPr/>
        <p:txBody>
          <a:bodyPr>
            <a:normAutofit fontScale="90000"/>
          </a:bodyPr>
          <a:lstStyle/>
          <a:p>
            <a:r>
              <a:rPr lang="en-US" dirty="0">
                <a:solidFill>
                  <a:schemeClr val="accent1"/>
                </a:solidFill>
              </a:rPr>
              <a:t>Reading Data from Venice</a:t>
            </a:r>
          </a:p>
        </p:txBody>
      </p:sp>
      <p:sp>
        <p:nvSpPr>
          <p:cNvPr id="3" name="Text Placeholder 2">
            <a:extLst>
              <a:ext uri="{FF2B5EF4-FFF2-40B4-BE49-F238E27FC236}">
                <a16:creationId xmlns:a16="http://schemas.microsoft.com/office/drawing/2014/main" id="{4451FB6C-A12D-CC4A-AD33-663C979EB9B6}"/>
              </a:ext>
            </a:extLst>
          </p:cNvPr>
          <p:cNvSpPr>
            <a:spLocks noGrp="1"/>
          </p:cNvSpPr>
          <p:nvPr>
            <p:ph type="body" sz="quarter" idx="11"/>
          </p:nvPr>
        </p:nvSpPr>
        <p:spPr/>
        <p:txBody>
          <a:bodyPr>
            <a:normAutofit/>
          </a:bodyPr>
          <a:lstStyle/>
          <a:p>
            <a:r>
              <a:rPr lang="en-US" dirty="0"/>
              <a:t>What if Querying Across the Network is Too Slow?</a:t>
            </a:r>
          </a:p>
        </p:txBody>
      </p:sp>
      <p:cxnSp>
        <p:nvCxnSpPr>
          <p:cNvPr id="67" name="Curved Connector 66">
            <a:extLst>
              <a:ext uri="{FF2B5EF4-FFF2-40B4-BE49-F238E27FC236}">
                <a16:creationId xmlns:a16="http://schemas.microsoft.com/office/drawing/2014/main" id="{5E90C951-86E4-6F68-80D4-A7D6D9F8CF51}"/>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BCD6BAFC-B20C-CC0B-EA21-C62F2203413D}"/>
              </a:ext>
            </a:extLst>
          </p:cNvPr>
          <p:cNvCxnSpPr>
            <a:cxnSpLocks/>
          </p:cNvCxnSpPr>
          <p:nvPr/>
        </p:nvCxnSpPr>
        <p:spPr>
          <a:xfrm flipV="1">
            <a:off x="-64409" y="3643397"/>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69A6AA4B-22C6-1DBE-8581-AA5E3513957D}"/>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3782F54-5D2C-BD82-FF23-024370F4DC8F}"/>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797A8B0B-F07B-964A-EB78-83A3D15ABEF1}"/>
              </a:ext>
            </a:extLst>
          </p:cNvPr>
          <p:cNvSpPr/>
          <p:nvPr/>
        </p:nvSpPr>
        <p:spPr>
          <a:xfrm>
            <a:off x="720755"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Local Real-Time Buffer</a:t>
            </a:r>
            <a:endParaRPr sz="1600" dirty="0">
              <a:solidFill>
                <a:schemeClr val="tx1">
                  <a:alpha val="20000"/>
                </a:schemeClr>
              </a:solidFill>
              <a:latin typeface="Arial"/>
              <a:cs typeface="Arial"/>
            </a:endParaRPr>
          </a:p>
        </p:txBody>
      </p:sp>
      <p:cxnSp>
        <p:nvCxnSpPr>
          <p:cNvPr id="9" name="Curved Connector 8">
            <a:extLst>
              <a:ext uri="{FF2B5EF4-FFF2-40B4-BE49-F238E27FC236}">
                <a16:creationId xmlns:a16="http://schemas.microsoft.com/office/drawing/2014/main" id="{E9DADDC3-1B72-3F14-ACAE-7B696E6730B0}"/>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D1516FD8-48FD-55C5-5F81-73A6B1D7E2E3}"/>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6E8E3FFE-0EB6-AB70-170A-A2D0823A1CD0}"/>
              </a:ext>
            </a:extLst>
          </p:cNvPr>
          <p:cNvSpPr/>
          <p:nvPr/>
        </p:nvSpPr>
        <p:spPr>
          <a:xfrm>
            <a:off x="64948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EC56920F-48A5-FEF6-8E32-1A6CA7D1E252}"/>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15DC55C4-ED0B-B730-6F01-F4A9D6EDABBB}"/>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5" name="Google Shape;350;p34">
            <a:extLst>
              <a:ext uri="{FF2B5EF4-FFF2-40B4-BE49-F238E27FC236}">
                <a16:creationId xmlns:a16="http://schemas.microsoft.com/office/drawing/2014/main" id="{AB1ADB0D-4C40-E2E8-BD42-A570C12F4E91}"/>
              </a:ext>
            </a:extLst>
          </p:cNvPr>
          <p:cNvSpPr/>
          <p:nvPr/>
        </p:nvSpPr>
        <p:spPr>
          <a:xfrm>
            <a:off x="720754" y="1768136"/>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Remote Real-Time Buffer</a:t>
            </a:r>
            <a:endParaRPr sz="1600" dirty="0">
              <a:solidFill>
                <a:schemeClr val="tx1">
                  <a:alpha val="20000"/>
                </a:schemeClr>
              </a:solidFill>
              <a:latin typeface="Arial"/>
              <a:cs typeface="Arial"/>
            </a:endParaRPr>
          </a:p>
        </p:txBody>
      </p:sp>
      <p:cxnSp>
        <p:nvCxnSpPr>
          <p:cNvPr id="6" name="Curved Connector 5">
            <a:extLst>
              <a:ext uri="{FF2B5EF4-FFF2-40B4-BE49-F238E27FC236}">
                <a16:creationId xmlns:a16="http://schemas.microsoft.com/office/drawing/2014/main" id="{24707832-3E36-4D5D-F7FD-27E6E1DF70B5}"/>
              </a:ext>
            </a:extLst>
          </p:cNvPr>
          <p:cNvCxnSpPr>
            <a:cxnSpLocks/>
          </p:cNvCxnSpPr>
          <p:nvPr/>
        </p:nvCxnSpPr>
        <p:spPr>
          <a:xfrm flipV="1">
            <a:off x="-64409" y="2328395"/>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D608C0F7-F193-CB2B-0E24-E58F72110ACA}"/>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8" name="Google Shape;322;p33">
            <a:extLst>
              <a:ext uri="{FF2B5EF4-FFF2-40B4-BE49-F238E27FC236}">
                <a16:creationId xmlns:a16="http://schemas.microsoft.com/office/drawing/2014/main" id="{D662B8F6-CA8B-640B-8F9F-44FAA1E5445A}"/>
              </a:ext>
            </a:extLst>
          </p:cNvPr>
          <p:cNvSpPr/>
          <p:nvPr/>
        </p:nvSpPr>
        <p:spPr>
          <a:xfrm>
            <a:off x="6618642" y="5207067"/>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82209B64-D22B-EB6D-8EBC-D02E977C728D}"/>
              </a:ext>
            </a:extLst>
          </p:cNvPr>
          <p:cNvCxnSpPr>
            <a:cxnSpLocks/>
            <a:stCxn id="8" idx="3"/>
            <a:endCxn id="13" idx="3"/>
          </p:cNvCxnSpPr>
          <p:nvPr/>
        </p:nvCxnSpPr>
        <p:spPr>
          <a:xfrm flipV="1">
            <a:off x="8466806" y="4247587"/>
            <a:ext cx="2162856"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617131E4-FDF1-803F-83DC-238C6E0C760F}"/>
              </a:ext>
            </a:extLst>
          </p:cNvPr>
          <p:cNvCxnSpPr>
            <a:cxnSpLocks/>
            <a:stCxn id="8" idx="3"/>
            <a:endCxn id="14" idx="3"/>
          </p:cNvCxnSpPr>
          <p:nvPr/>
        </p:nvCxnSpPr>
        <p:spPr>
          <a:xfrm flipV="1">
            <a:off x="8466806" y="4399987"/>
            <a:ext cx="2315256" cy="14161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4" name="Curved Connector 23">
            <a:extLst>
              <a:ext uri="{FF2B5EF4-FFF2-40B4-BE49-F238E27FC236}">
                <a16:creationId xmlns:a16="http://schemas.microsoft.com/office/drawing/2014/main" id="{0AA2D7AE-CD01-D438-895E-2B1F1760B7CF}"/>
              </a:ext>
            </a:extLst>
          </p:cNvPr>
          <p:cNvCxnSpPr>
            <a:cxnSpLocks/>
            <a:stCxn id="8" idx="1"/>
            <a:endCxn id="70" idx="3"/>
          </p:cNvCxnSpPr>
          <p:nvPr/>
        </p:nvCxnSpPr>
        <p:spPr>
          <a:xfrm rot="10800000">
            <a:off x="4855554" y="4247587"/>
            <a:ext cx="1763088"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sp>
        <p:nvSpPr>
          <p:cNvPr id="16" name="Text Placeholder 2">
            <a:extLst>
              <a:ext uri="{FF2B5EF4-FFF2-40B4-BE49-F238E27FC236}">
                <a16:creationId xmlns:a16="http://schemas.microsoft.com/office/drawing/2014/main" id="{AD79FE0C-A9C5-A086-94C7-132238353245}"/>
              </a:ext>
            </a:extLst>
          </p:cNvPr>
          <p:cNvSpPr txBox="1">
            <a:spLocks/>
          </p:cNvSpPr>
          <p:nvPr/>
        </p:nvSpPr>
        <p:spPr>
          <a:xfrm>
            <a:off x="2845097" y="4246655"/>
            <a:ext cx="4968364" cy="249160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dirty="0">
                <a:solidFill>
                  <a:schemeClr val="accent6">
                    <a:alpha val="20000"/>
                  </a:schemeClr>
                </a:solidFill>
              </a:rPr>
              <a:t>Single Get</a:t>
            </a:r>
          </a:p>
          <a:p>
            <a:pPr marL="342900"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dirty="0">
                <a:solidFill>
                  <a:schemeClr val="accent6">
                    <a:alpha val="20000"/>
                  </a:schemeClr>
                </a:solidFill>
              </a:rPr>
              <a:t>Batch Get</a:t>
            </a:r>
          </a:p>
          <a:p>
            <a:pPr marL="342900"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dirty="0">
                <a:solidFill>
                  <a:schemeClr val="accent6">
                    <a:alpha val="20000"/>
                  </a:schemeClr>
                </a:solidFill>
              </a:rPr>
              <a:t>Read Compute</a:t>
            </a:r>
          </a:p>
          <a:p>
            <a:pPr marL="800100" lvl="1"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sz="2000" dirty="0">
                <a:solidFill>
                  <a:schemeClr val="accent6">
                    <a:alpha val="20000"/>
                  </a:schemeClr>
                </a:solidFill>
                <a:latin typeface="+mn-lt"/>
              </a:rPr>
              <a:t>Projections</a:t>
            </a:r>
          </a:p>
          <a:p>
            <a:pPr marL="800100" lvl="1"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sz="2000" dirty="0">
                <a:solidFill>
                  <a:schemeClr val="accent6">
                    <a:alpha val="20000"/>
                  </a:schemeClr>
                </a:solidFill>
                <a:latin typeface="+mn-lt"/>
              </a:rPr>
              <a:t>Vector Math</a:t>
            </a:r>
          </a:p>
        </p:txBody>
      </p:sp>
      <p:sp>
        <p:nvSpPr>
          <p:cNvPr id="17" name="TextBox 16">
            <a:extLst>
              <a:ext uri="{FF2B5EF4-FFF2-40B4-BE49-F238E27FC236}">
                <a16:creationId xmlns:a16="http://schemas.microsoft.com/office/drawing/2014/main" id="{5D44D453-E6C0-FC5A-C877-C7903C296B31}"/>
              </a:ext>
            </a:extLst>
          </p:cNvPr>
          <p:cNvSpPr txBox="1"/>
          <p:nvPr/>
        </p:nvSpPr>
        <p:spPr>
          <a:xfrm>
            <a:off x="1076980" y="5280396"/>
            <a:ext cx="1615717" cy="473976"/>
          </a:xfrm>
          <a:prstGeom prst="rect">
            <a:avLst/>
          </a:prstGeom>
          <a:noFill/>
        </p:spPr>
        <p:txBody>
          <a:bodyPr wrap="square">
            <a:spAutoFit/>
          </a:bodyPr>
          <a:lstStyle/>
          <a:p>
            <a:pPr defTabSz="914263">
              <a:lnSpc>
                <a:spcPct val="110000"/>
              </a:lnSpc>
              <a:spcBef>
                <a:spcPts val="0"/>
              </a:spcBef>
              <a:spcAft>
                <a:spcPts val="1200"/>
              </a:spcAft>
              <a:buClr>
                <a:srgbClr val="0A66C2"/>
              </a:buClr>
            </a:pPr>
            <a:r>
              <a:rPr lang="en-US" sz="2400" dirty="0">
                <a:solidFill>
                  <a:schemeClr val="tx1">
                    <a:alpha val="20000"/>
                  </a:schemeClr>
                </a:solidFill>
              </a:rPr>
              <a:t>Read APIs:</a:t>
            </a:r>
          </a:p>
        </p:txBody>
      </p:sp>
      <p:sp>
        <p:nvSpPr>
          <p:cNvPr id="18" name="Left Brace 17">
            <a:extLst>
              <a:ext uri="{FF2B5EF4-FFF2-40B4-BE49-F238E27FC236}">
                <a16:creationId xmlns:a16="http://schemas.microsoft.com/office/drawing/2014/main" id="{6A8F22F0-77FC-4E36-68B2-EE9E7516B300}"/>
              </a:ext>
            </a:extLst>
          </p:cNvPr>
          <p:cNvSpPr/>
          <p:nvPr/>
        </p:nvSpPr>
        <p:spPr>
          <a:xfrm>
            <a:off x="2616497" y="4325096"/>
            <a:ext cx="304632" cy="2454464"/>
          </a:xfrm>
          <a:prstGeom prst="leftBrace">
            <a:avLst/>
          </a:prstGeom>
          <a:ln w="19050">
            <a:solidFill>
              <a:schemeClr val="accent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48944643"/>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87EE5-4E0B-4924-23F4-A5688F15D299}"/>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97B27A95-DE3C-6E73-0D94-B39F6BAC6A59}"/>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D6943306-BFEE-38FC-AA6B-5B2B8F958509}"/>
              </a:ext>
            </a:extLst>
          </p:cNvPr>
          <p:cNvSpPr>
            <a:spLocks noGrp="1"/>
          </p:cNvSpPr>
          <p:nvPr>
            <p:ph type="title"/>
          </p:nvPr>
        </p:nvSpPr>
        <p:spPr/>
        <p:txBody>
          <a:bodyPr>
            <a:normAutofit fontScale="90000"/>
          </a:bodyPr>
          <a:lstStyle/>
          <a:p>
            <a:r>
              <a:rPr lang="en-US" dirty="0">
                <a:solidFill>
                  <a:schemeClr val="accent1"/>
                </a:solidFill>
              </a:rPr>
              <a:t>Reading Data via Da Vinci</a:t>
            </a:r>
          </a:p>
        </p:txBody>
      </p:sp>
      <p:sp>
        <p:nvSpPr>
          <p:cNvPr id="3" name="Text Placeholder 2">
            <a:extLst>
              <a:ext uri="{FF2B5EF4-FFF2-40B4-BE49-F238E27FC236}">
                <a16:creationId xmlns:a16="http://schemas.microsoft.com/office/drawing/2014/main" id="{5CAA9DC5-C98E-8427-3CE5-E094DE0F4D65}"/>
              </a:ext>
            </a:extLst>
          </p:cNvPr>
          <p:cNvSpPr>
            <a:spLocks noGrp="1"/>
          </p:cNvSpPr>
          <p:nvPr>
            <p:ph type="body" sz="quarter" idx="11"/>
          </p:nvPr>
        </p:nvSpPr>
        <p:spPr/>
        <p:txBody>
          <a:bodyPr>
            <a:normAutofit/>
          </a:bodyPr>
          <a:lstStyle/>
          <a:p>
            <a:r>
              <a:rPr lang="en-US" dirty="0"/>
              <a:t>Preload all the Data, then Query it Locally</a:t>
            </a:r>
          </a:p>
        </p:txBody>
      </p:sp>
      <p:cxnSp>
        <p:nvCxnSpPr>
          <p:cNvPr id="67" name="Curved Connector 66">
            <a:extLst>
              <a:ext uri="{FF2B5EF4-FFF2-40B4-BE49-F238E27FC236}">
                <a16:creationId xmlns:a16="http://schemas.microsoft.com/office/drawing/2014/main" id="{EB3A4370-12BA-BBC4-4BD0-B3BB4781BEAB}"/>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BC5A3D08-F0D0-1687-64F2-27B2B4E3D54A}"/>
              </a:ext>
            </a:extLst>
          </p:cNvPr>
          <p:cNvCxnSpPr>
            <a:cxnSpLocks/>
          </p:cNvCxnSpPr>
          <p:nvPr/>
        </p:nvCxnSpPr>
        <p:spPr>
          <a:xfrm flipV="1">
            <a:off x="-64409" y="3643397"/>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3EAF3D99-83E7-E076-E607-9B17B79E66D2}"/>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A09D7BC-ADA8-0790-0C88-62ECA359B10C}"/>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6335E2DC-CBA1-DE22-1160-0AAC0D6799B3}"/>
              </a:ext>
            </a:extLst>
          </p:cNvPr>
          <p:cNvSpPr/>
          <p:nvPr/>
        </p:nvSpPr>
        <p:spPr>
          <a:xfrm>
            <a:off x="720755"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Local Real-Time Buffer</a:t>
            </a:r>
            <a:endParaRPr sz="1600" dirty="0">
              <a:solidFill>
                <a:schemeClr val="tx1">
                  <a:alpha val="20000"/>
                </a:schemeClr>
              </a:solidFill>
              <a:latin typeface="Arial"/>
              <a:cs typeface="Arial"/>
            </a:endParaRPr>
          </a:p>
        </p:txBody>
      </p:sp>
      <p:cxnSp>
        <p:nvCxnSpPr>
          <p:cNvPr id="9" name="Curved Connector 8">
            <a:extLst>
              <a:ext uri="{FF2B5EF4-FFF2-40B4-BE49-F238E27FC236}">
                <a16:creationId xmlns:a16="http://schemas.microsoft.com/office/drawing/2014/main" id="{6A9FD1A9-4971-7E91-4AC4-D6F7F63D0FF0}"/>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90C4D136-3A9D-7E23-C4A3-D3E33DFC1054}"/>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14629B67-AC5C-04A4-B05F-4BA3F23C9DAA}"/>
              </a:ext>
            </a:extLst>
          </p:cNvPr>
          <p:cNvSpPr/>
          <p:nvPr/>
        </p:nvSpPr>
        <p:spPr>
          <a:xfrm>
            <a:off x="64948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93DD6A00-D7E7-41FD-4287-F5E72236A602}"/>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005AF828-EAB7-D831-7077-D36C530FFD51}"/>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5" name="Google Shape;350;p34">
            <a:extLst>
              <a:ext uri="{FF2B5EF4-FFF2-40B4-BE49-F238E27FC236}">
                <a16:creationId xmlns:a16="http://schemas.microsoft.com/office/drawing/2014/main" id="{94CB6606-B435-404D-6384-0813E6CB384A}"/>
              </a:ext>
            </a:extLst>
          </p:cNvPr>
          <p:cNvSpPr/>
          <p:nvPr/>
        </p:nvSpPr>
        <p:spPr>
          <a:xfrm>
            <a:off x="720754" y="1768136"/>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Remote Real-Time Buffer</a:t>
            </a:r>
            <a:endParaRPr sz="1600" dirty="0">
              <a:solidFill>
                <a:schemeClr val="tx1">
                  <a:alpha val="20000"/>
                </a:schemeClr>
              </a:solidFill>
              <a:latin typeface="Arial"/>
              <a:cs typeface="Arial"/>
            </a:endParaRPr>
          </a:p>
        </p:txBody>
      </p:sp>
      <p:cxnSp>
        <p:nvCxnSpPr>
          <p:cNvPr id="6" name="Curved Connector 5">
            <a:extLst>
              <a:ext uri="{FF2B5EF4-FFF2-40B4-BE49-F238E27FC236}">
                <a16:creationId xmlns:a16="http://schemas.microsoft.com/office/drawing/2014/main" id="{2D4DBCA2-21AD-686C-5A3C-CAB5A12BC83F}"/>
              </a:ext>
            </a:extLst>
          </p:cNvPr>
          <p:cNvCxnSpPr>
            <a:cxnSpLocks/>
          </p:cNvCxnSpPr>
          <p:nvPr/>
        </p:nvCxnSpPr>
        <p:spPr>
          <a:xfrm flipV="1">
            <a:off x="-64409" y="2328395"/>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D0CEBD13-2D94-08EA-8A6E-94D5EB1A142A}"/>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8" name="Google Shape;322;p33">
            <a:extLst>
              <a:ext uri="{FF2B5EF4-FFF2-40B4-BE49-F238E27FC236}">
                <a16:creationId xmlns:a16="http://schemas.microsoft.com/office/drawing/2014/main" id="{410836FA-2BE1-24B2-A31E-9E4E634F1CF0}"/>
              </a:ext>
            </a:extLst>
          </p:cNvPr>
          <p:cNvSpPr/>
          <p:nvPr/>
        </p:nvSpPr>
        <p:spPr>
          <a:xfrm>
            <a:off x="6618642" y="5207067"/>
            <a:ext cx="1848164" cy="1218228"/>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D585C603-20D6-6E31-D360-98DFF880F51E}"/>
              </a:ext>
            </a:extLst>
          </p:cNvPr>
          <p:cNvCxnSpPr>
            <a:cxnSpLocks/>
            <a:stCxn id="8" idx="3"/>
            <a:endCxn id="13" idx="3"/>
          </p:cNvCxnSpPr>
          <p:nvPr/>
        </p:nvCxnSpPr>
        <p:spPr>
          <a:xfrm flipV="1">
            <a:off x="8466806" y="4247587"/>
            <a:ext cx="2162856" cy="1568594"/>
          </a:xfrm>
          <a:prstGeom prst="curvedConnector2">
            <a:avLst/>
          </a:prstGeom>
          <a:ln w="19050">
            <a:solidFill>
              <a:schemeClr val="accent1">
                <a:alpha val="20000"/>
              </a:schemeClr>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7665E871-8CA8-D4B5-3743-54A9D90B4CD7}"/>
              </a:ext>
            </a:extLst>
          </p:cNvPr>
          <p:cNvCxnSpPr>
            <a:cxnSpLocks/>
            <a:stCxn id="8" idx="3"/>
            <a:endCxn id="14" idx="3"/>
          </p:cNvCxnSpPr>
          <p:nvPr/>
        </p:nvCxnSpPr>
        <p:spPr>
          <a:xfrm flipV="1">
            <a:off x="8466806" y="4399987"/>
            <a:ext cx="2315256" cy="1416194"/>
          </a:xfrm>
          <a:prstGeom prst="curvedConnector2">
            <a:avLst/>
          </a:prstGeom>
          <a:ln w="19050">
            <a:solidFill>
              <a:schemeClr val="accent1">
                <a:alpha val="20000"/>
              </a:schemeClr>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4" name="Curved Connector 23">
            <a:extLst>
              <a:ext uri="{FF2B5EF4-FFF2-40B4-BE49-F238E27FC236}">
                <a16:creationId xmlns:a16="http://schemas.microsoft.com/office/drawing/2014/main" id="{320ABCAF-84E2-7A42-7D23-2BD67F1A9E3B}"/>
              </a:ext>
            </a:extLst>
          </p:cNvPr>
          <p:cNvCxnSpPr>
            <a:cxnSpLocks/>
            <a:stCxn id="8" idx="1"/>
            <a:endCxn id="70" idx="3"/>
          </p:cNvCxnSpPr>
          <p:nvPr/>
        </p:nvCxnSpPr>
        <p:spPr>
          <a:xfrm rot="10800000">
            <a:off x="4855554" y="4247587"/>
            <a:ext cx="1763088" cy="1568594"/>
          </a:xfrm>
          <a:prstGeom prst="curvedConnector2">
            <a:avLst/>
          </a:prstGeom>
          <a:ln w="19050">
            <a:solidFill>
              <a:schemeClr val="accent1">
                <a:alpha val="20000"/>
              </a:schemeClr>
            </a:solidFill>
            <a:tailEnd type="arrow" w="lg" len="med"/>
          </a:ln>
        </p:spPr>
        <p:style>
          <a:lnRef idx="1">
            <a:schemeClr val="accent2"/>
          </a:lnRef>
          <a:fillRef idx="0">
            <a:schemeClr val="accent2"/>
          </a:fillRef>
          <a:effectRef idx="0">
            <a:schemeClr val="accent2"/>
          </a:effectRef>
          <a:fontRef idx="minor">
            <a:schemeClr val="tx1"/>
          </a:fontRef>
        </p:style>
      </p:cxnSp>
      <p:sp>
        <p:nvSpPr>
          <p:cNvPr id="16" name="Google Shape;322;p33">
            <a:extLst>
              <a:ext uri="{FF2B5EF4-FFF2-40B4-BE49-F238E27FC236}">
                <a16:creationId xmlns:a16="http://schemas.microsoft.com/office/drawing/2014/main" id="{68ABD8FC-FAA3-0BF7-8154-B62AD6A725F9}"/>
              </a:ext>
            </a:extLst>
          </p:cNvPr>
          <p:cNvSpPr/>
          <p:nvPr/>
        </p:nvSpPr>
        <p:spPr>
          <a:xfrm>
            <a:off x="9775517" y="1593438"/>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Da Vinci Client Library</a:t>
            </a:r>
          </a:p>
        </p:txBody>
      </p:sp>
      <p:cxnSp>
        <p:nvCxnSpPr>
          <p:cNvPr id="17" name="Curved Connector 16">
            <a:extLst>
              <a:ext uri="{FF2B5EF4-FFF2-40B4-BE49-F238E27FC236}">
                <a16:creationId xmlns:a16="http://schemas.microsoft.com/office/drawing/2014/main" id="{9FE6E90F-2847-29EE-D260-605DF6FAAA3F}"/>
              </a:ext>
            </a:extLst>
          </p:cNvPr>
          <p:cNvCxnSpPr>
            <a:cxnSpLocks/>
            <a:stCxn id="11" idx="4"/>
            <a:endCxn id="16" idx="1"/>
          </p:cNvCxnSpPr>
          <p:nvPr/>
        </p:nvCxnSpPr>
        <p:spPr>
          <a:xfrm flipV="1">
            <a:off x="8590586" y="2202552"/>
            <a:ext cx="1184931" cy="1440845"/>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B6D3E210-25E2-7AC9-8A8D-B78A93AE4BD6}"/>
              </a:ext>
            </a:extLst>
          </p:cNvPr>
          <p:cNvSpPr txBox="1">
            <a:spLocks/>
          </p:cNvSpPr>
          <p:nvPr/>
        </p:nvSpPr>
        <p:spPr>
          <a:xfrm>
            <a:off x="2845097" y="4246655"/>
            <a:ext cx="4968364" cy="249160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dirty="0">
                <a:solidFill>
                  <a:schemeClr val="accent6">
                    <a:alpha val="20000"/>
                  </a:schemeClr>
                </a:solidFill>
              </a:rPr>
              <a:t>Single Get</a:t>
            </a:r>
          </a:p>
          <a:p>
            <a:pPr marL="342900"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dirty="0">
                <a:solidFill>
                  <a:schemeClr val="accent6">
                    <a:alpha val="20000"/>
                  </a:schemeClr>
                </a:solidFill>
              </a:rPr>
              <a:t>Batch Get</a:t>
            </a:r>
          </a:p>
          <a:p>
            <a:pPr marL="342900"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dirty="0">
                <a:solidFill>
                  <a:schemeClr val="accent6">
                    <a:alpha val="20000"/>
                  </a:schemeClr>
                </a:solidFill>
              </a:rPr>
              <a:t>Read Compute</a:t>
            </a:r>
          </a:p>
          <a:p>
            <a:pPr marL="800100" lvl="1"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sz="2000" dirty="0">
                <a:solidFill>
                  <a:schemeClr val="accent6">
                    <a:alpha val="20000"/>
                  </a:schemeClr>
                </a:solidFill>
                <a:latin typeface="+mn-lt"/>
              </a:rPr>
              <a:t>Projections</a:t>
            </a:r>
          </a:p>
          <a:p>
            <a:pPr marL="800100" lvl="1" indent="-342900" defTabSz="914263">
              <a:lnSpc>
                <a:spcPct val="110000"/>
              </a:lnSpc>
              <a:spcBef>
                <a:spcPts val="0"/>
              </a:spcBef>
              <a:spcAft>
                <a:spcPts val="1200"/>
              </a:spcAft>
              <a:buClr>
                <a:schemeClr val="tx1">
                  <a:lumMod val="20000"/>
                  <a:lumOff val="80000"/>
                </a:schemeClr>
              </a:buClr>
              <a:buFont typeface="Arial" panose="020B0604020202020204" pitchFamily="34" charset="0"/>
              <a:buChar char="•"/>
            </a:pPr>
            <a:r>
              <a:rPr lang="en-US" sz="2000" dirty="0">
                <a:solidFill>
                  <a:schemeClr val="accent6">
                    <a:alpha val="20000"/>
                  </a:schemeClr>
                </a:solidFill>
                <a:latin typeface="+mn-lt"/>
              </a:rPr>
              <a:t>Vector Math</a:t>
            </a:r>
          </a:p>
        </p:txBody>
      </p:sp>
      <p:sp>
        <p:nvSpPr>
          <p:cNvPr id="22" name="TextBox 21">
            <a:extLst>
              <a:ext uri="{FF2B5EF4-FFF2-40B4-BE49-F238E27FC236}">
                <a16:creationId xmlns:a16="http://schemas.microsoft.com/office/drawing/2014/main" id="{628A3E52-3957-3DD8-E3CB-27E1807FC168}"/>
              </a:ext>
            </a:extLst>
          </p:cNvPr>
          <p:cNvSpPr txBox="1"/>
          <p:nvPr/>
        </p:nvSpPr>
        <p:spPr>
          <a:xfrm>
            <a:off x="1076980" y="5280396"/>
            <a:ext cx="1615717" cy="473976"/>
          </a:xfrm>
          <a:prstGeom prst="rect">
            <a:avLst/>
          </a:prstGeom>
          <a:noFill/>
        </p:spPr>
        <p:txBody>
          <a:bodyPr wrap="square">
            <a:spAutoFit/>
          </a:bodyPr>
          <a:lstStyle/>
          <a:p>
            <a:pPr defTabSz="914263">
              <a:lnSpc>
                <a:spcPct val="110000"/>
              </a:lnSpc>
              <a:spcBef>
                <a:spcPts val="0"/>
              </a:spcBef>
              <a:spcAft>
                <a:spcPts val="1200"/>
              </a:spcAft>
              <a:buClr>
                <a:srgbClr val="0A66C2"/>
              </a:buClr>
            </a:pPr>
            <a:r>
              <a:rPr lang="en-US" sz="2400" dirty="0">
                <a:solidFill>
                  <a:schemeClr val="tx1">
                    <a:alpha val="20000"/>
                  </a:schemeClr>
                </a:solidFill>
              </a:rPr>
              <a:t>Read APIs:</a:t>
            </a:r>
          </a:p>
        </p:txBody>
      </p:sp>
      <p:sp>
        <p:nvSpPr>
          <p:cNvPr id="23" name="Left Brace 22">
            <a:extLst>
              <a:ext uri="{FF2B5EF4-FFF2-40B4-BE49-F238E27FC236}">
                <a16:creationId xmlns:a16="http://schemas.microsoft.com/office/drawing/2014/main" id="{DD90DCE1-9786-0C46-A762-3BDB385C0E6B}"/>
              </a:ext>
            </a:extLst>
          </p:cNvPr>
          <p:cNvSpPr/>
          <p:nvPr/>
        </p:nvSpPr>
        <p:spPr>
          <a:xfrm>
            <a:off x="2616497" y="4325096"/>
            <a:ext cx="304632" cy="2454464"/>
          </a:xfrm>
          <a:prstGeom prst="leftBrace">
            <a:avLst/>
          </a:prstGeom>
          <a:ln w="19050">
            <a:solidFill>
              <a:schemeClr val="accent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20631650"/>
      </p:ext>
    </p:extLst>
  </p:cSld>
  <p:clrMapOvr>
    <a:masterClrMapping/>
  </p:clrMapOvr>
  <mc:AlternateContent xmlns:mc="http://schemas.openxmlformats.org/markup-compatibility/2006" xmlns:p14="http://schemas.microsoft.com/office/powerpoint/2010/main">
    <mc:Choice Requires="p14">
      <p:transition p14:dur="0" advTm="177966"/>
    </mc:Choice>
    <mc:Fallback xmlns="">
      <p:transition advTm="177966"/>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BCC16-8203-9C2E-03C7-0B381DA18115}"/>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F930DADA-38BD-F765-A94E-E44EFA44090A}"/>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F11C788-1434-33FC-BF48-B856FF2EB7B7}"/>
              </a:ext>
            </a:extLst>
          </p:cNvPr>
          <p:cNvSpPr>
            <a:spLocks noGrp="1"/>
          </p:cNvSpPr>
          <p:nvPr>
            <p:ph type="title"/>
          </p:nvPr>
        </p:nvSpPr>
        <p:spPr/>
        <p:txBody>
          <a:bodyPr>
            <a:normAutofit fontScale="90000"/>
          </a:bodyPr>
          <a:lstStyle/>
          <a:p>
            <a:r>
              <a:rPr lang="en-US" dirty="0">
                <a:solidFill>
                  <a:schemeClr val="accent1"/>
                </a:solidFill>
              </a:rPr>
              <a:t>Reading Data via Da Vinci</a:t>
            </a:r>
          </a:p>
        </p:txBody>
      </p:sp>
      <p:sp>
        <p:nvSpPr>
          <p:cNvPr id="3" name="Text Placeholder 2">
            <a:extLst>
              <a:ext uri="{FF2B5EF4-FFF2-40B4-BE49-F238E27FC236}">
                <a16:creationId xmlns:a16="http://schemas.microsoft.com/office/drawing/2014/main" id="{B578EC8F-477E-E468-9333-C6E31B734EEF}"/>
              </a:ext>
            </a:extLst>
          </p:cNvPr>
          <p:cNvSpPr>
            <a:spLocks noGrp="1"/>
          </p:cNvSpPr>
          <p:nvPr>
            <p:ph type="body" sz="quarter" idx="11"/>
          </p:nvPr>
        </p:nvSpPr>
        <p:spPr/>
        <p:txBody>
          <a:bodyPr>
            <a:normAutofit/>
          </a:bodyPr>
          <a:lstStyle/>
          <a:p>
            <a:r>
              <a:rPr lang="en-US" dirty="0"/>
              <a:t>Same Read APIs as the Classical Venice Client</a:t>
            </a:r>
          </a:p>
        </p:txBody>
      </p:sp>
      <p:cxnSp>
        <p:nvCxnSpPr>
          <p:cNvPr id="67" name="Curved Connector 66">
            <a:extLst>
              <a:ext uri="{FF2B5EF4-FFF2-40B4-BE49-F238E27FC236}">
                <a16:creationId xmlns:a16="http://schemas.microsoft.com/office/drawing/2014/main" id="{4A07B94E-B26C-6F72-AB39-02CAB8651334}"/>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102F68EF-0AA9-D3F3-D64A-29C36A73165D}"/>
              </a:ext>
            </a:extLst>
          </p:cNvPr>
          <p:cNvCxnSpPr>
            <a:cxnSpLocks/>
          </p:cNvCxnSpPr>
          <p:nvPr/>
        </p:nvCxnSpPr>
        <p:spPr>
          <a:xfrm flipV="1">
            <a:off x="-64409" y="3643397"/>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8A38B186-3AA5-77A9-BAA0-92B2E5943F64}"/>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53DD496-2824-4F7E-3D2C-D1A0F4378DCB}"/>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A02F17CA-C93A-2777-CFED-01E1896CB53B}"/>
              </a:ext>
            </a:extLst>
          </p:cNvPr>
          <p:cNvSpPr/>
          <p:nvPr/>
        </p:nvSpPr>
        <p:spPr>
          <a:xfrm>
            <a:off x="720755"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Local Real-Time Buffer</a:t>
            </a:r>
            <a:endParaRPr sz="1600" dirty="0">
              <a:solidFill>
                <a:schemeClr val="tx1">
                  <a:alpha val="20000"/>
                </a:schemeClr>
              </a:solidFill>
              <a:latin typeface="Arial"/>
              <a:cs typeface="Arial"/>
            </a:endParaRPr>
          </a:p>
        </p:txBody>
      </p:sp>
      <p:cxnSp>
        <p:nvCxnSpPr>
          <p:cNvPr id="9" name="Curved Connector 8">
            <a:extLst>
              <a:ext uri="{FF2B5EF4-FFF2-40B4-BE49-F238E27FC236}">
                <a16:creationId xmlns:a16="http://schemas.microsoft.com/office/drawing/2014/main" id="{5879DB17-09C6-8F79-F1A7-ADE60E016F6C}"/>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747DA696-5186-22C7-B2D6-3C04A94386D2}"/>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30772A6F-6FE7-E96A-714A-6B0A3180FDB2}"/>
              </a:ext>
            </a:extLst>
          </p:cNvPr>
          <p:cNvSpPr/>
          <p:nvPr/>
        </p:nvSpPr>
        <p:spPr>
          <a:xfrm>
            <a:off x="64948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22DED32D-67CF-8504-6272-E69F7733BDC1}"/>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DE09313C-10E3-957E-616A-8FB8C7C017EA}"/>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5" name="Google Shape;350;p34">
            <a:extLst>
              <a:ext uri="{FF2B5EF4-FFF2-40B4-BE49-F238E27FC236}">
                <a16:creationId xmlns:a16="http://schemas.microsoft.com/office/drawing/2014/main" id="{5CBC0210-63CF-68CB-578E-171C2DE3D541}"/>
              </a:ext>
            </a:extLst>
          </p:cNvPr>
          <p:cNvSpPr/>
          <p:nvPr/>
        </p:nvSpPr>
        <p:spPr>
          <a:xfrm>
            <a:off x="720754" y="1768136"/>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Remote Real-Time Buffer</a:t>
            </a:r>
            <a:endParaRPr sz="1600" dirty="0">
              <a:solidFill>
                <a:schemeClr val="tx1">
                  <a:alpha val="20000"/>
                </a:schemeClr>
              </a:solidFill>
              <a:latin typeface="Arial"/>
              <a:cs typeface="Arial"/>
            </a:endParaRPr>
          </a:p>
        </p:txBody>
      </p:sp>
      <p:cxnSp>
        <p:nvCxnSpPr>
          <p:cNvPr id="6" name="Curved Connector 5">
            <a:extLst>
              <a:ext uri="{FF2B5EF4-FFF2-40B4-BE49-F238E27FC236}">
                <a16:creationId xmlns:a16="http://schemas.microsoft.com/office/drawing/2014/main" id="{D6D4ED2C-4605-7D77-8440-236F2946496F}"/>
              </a:ext>
            </a:extLst>
          </p:cNvPr>
          <p:cNvCxnSpPr>
            <a:cxnSpLocks/>
          </p:cNvCxnSpPr>
          <p:nvPr/>
        </p:nvCxnSpPr>
        <p:spPr>
          <a:xfrm flipV="1">
            <a:off x="-64409" y="2328395"/>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F7DD08CC-0EA3-09A1-7FEA-B117573B2513}"/>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8" name="Google Shape;322;p33">
            <a:extLst>
              <a:ext uri="{FF2B5EF4-FFF2-40B4-BE49-F238E27FC236}">
                <a16:creationId xmlns:a16="http://schemas.microsoft.com/office/drawing/2014/main" id="{ABC9B9BF-9625-BDCD-9318-8208CDE88DEB}"/>
              </a:ext>
            </a:extLst>
          </p:cNvPr>
          <p:cNvSpPr/>
          <p:nvPr/>
        </p:nvSpPr>
        <p:spPr>
          <a:xfrm>
            <a:off x="6618642" y="5207067"/>
            <a:ext cx="1848164" cy="1218228"/>
          </a:xfrm>
          <a:prstGeom prst="roundRect">
            <a:avLst>
              <a:gd name="adj" fmla="val 16667"/>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BBB85C95-C569-B7CF-477D-0BFBDE4909F2}"/>
              </a:ext>
            </a:extLst>
          </p:cNvPr>
          <p:cNvCxnSpPr>
            <a:cxnSpLocks/>
            <a:stCxn id="8" idx="3"/>
            <a:endCxn id="13" idx="3"/>
          </p:cNvCxnSpPr>
          <p:nvPr/>
        </p:nvCxnSpPr>
        <p:spPr>
          <a:xfrm flipV="1">
            <a:off x="8466806" y="4247587"/>
            <a:ext cx="2162856" cy="1568594"/>
          </a:xfrm>
          <a:prstGeom prst="curvedConnector2">
            <a:avLst/>
          </a:prstGeom>
          <a:ln w="19050">
            <a:solidFill>
              <a:schemeClr val="accent1">
                <a:alpha val="20000"/>
              </a:schemeClr>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B886BB98-FDD4-C232-93F4-81B92C3851C4}"/>
              </a:ext>
            </a:extLst>
          </p:cNvPr>
          <p:cNvCxnSpPr>
            <a:cxnSpLocks/>
            <a:stCxn id="8" idx="3"/>
            <a:endCxn id="14" idx="3"/>
          </p:cNvCxnSpPr>
          <p:nvPr/>
        </p:nvCxnSpPr>
        <p:spPr>
          <a:xfrm flipV="1">
            <a:off x="8466806" y="4399987"/>
            <a:ext cx="2315256" cy="1416194"/>
          </a:xfrm>
          <a:prstGeom prst="curvedConnector2">
            <a:avLst/>
          </a:prstGeom>
          <a:ln w="19050">
            <a:solidFill>
              <a:schemeClr val="accent1">
                <a:alpha val="20000"/>
              </a:schemeClr>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4" name="Curved Connector 23">
            <a:extLst>
              <a:ext uri="{FF2B5EF4-FFF2-40B4-BE49-F238E27FC236}">
                <a16:creationId xmlns:a16="http://schemas.microsoft.com/office/drawing/2014/main" id="{F7254437-77D1-C7F7-000F-6CCB1E40C002}"/>
              </a:ext>
            </a:extLst>
          </p:cNvPr>
          <p:cNvCxnSpPr>
            <a:cxnSpLocks/>
            <a:stCxn id="8" idx="1"/>
            <a:endCxn id="70" idx="3"/>
          </p:cNvCxnSpPr>
          <p:nvPr/>
        </p:nvCxnSpPr>
        <p:spPr>
          <a:xfrm rot="10800000">
            <a:off x="4855554" y="4247587"/>
            <a:ext cx="1763088" cy="1568594"/>
          </a:xfrm>
          <a:prstGeom prst="curvedConnector2">
            <a:avLst/>
          </a:prstGeom>
          <a:ln w="19050">
            <a:solidFill>
              <a:schemeClr val="accent1">
                <a:alpha val="20000"/>
              </a:schemeClr>
            </a:solidFill>
            <a:tailEnd type="arrow" w="lg" len="med"/>
          </a:ln>
        </p:spPr>
        <p:style>
          <a:lnRef idx="1">
            <a:schemeClr val="accent2"/>
          </a:lnRef>
          <a:fillRef idx="0">
            <a:schemeClr val="accent2"/>
          </a:fillRef>
          <a:effectRef idx="0">
            <a:schemeClr val="accent2"/>
          </a:effectRef>
          <a:fontRef idx="minor">
            <a:schemeClr val="tx1"/>
          </a:fontRef>
        </p:style>
      </p:cxnSp>
      <p:sp>
        <p:nvSpPr>
          <p:cNvPr id="16" name="Google Shape;322;p33">
            <a:extLst>
              <a:ext uri="{FF2B5EF4-FFF2-40B4-BE49-F238E27FC236}">
                <a16:creationId xmlns:a16="http://schemas.microsoft.com/office/drawing/2014/main" id="{08AAF5AB-3590-1474-B32D-E6675A712221}"/>
              </a:ext>
            </a:extLst>
          </p:cNvPr>
          <p:cNvSpPr/>
          <p:nvPr/>
        </p:nvSpPr>
        <p:spPr>
          <a:xfrm>
            <a:off x="9775517" y="1593438"/>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Da Vinci Client Library</a:t>
            </a:r>
          </a:p>
        </p:txBody>
      </p:sp>
      <p:cxnSp>
        <p:nvCxnSpPr>
          <p:cNvPr id="17" name="Curved Connector 16">
            <a:extLst>
              <a:ext uri="{FF2B5EF4-FFF2-40B4-BE49-F238E27FC236}">
                <a16:creationId xmlns:a16="http://schemas.microsoft.com/office/drawing/2014/main" id="{4CF8A2C1-6F42-FE86-B427-D9FEC78F9FDD}"/>
              </a:ext>
            </a:extLst>
          </p:cNvPr>
          <p:cNvCxnSpPr>
            <a:cxnSpLocks/>
            <a:stCxn id="11" idx="4"/>
            <a:endCxn id="16" idx="1"/>
          </p:cNvCxnSpPr>
          <p:nvPr/>
        </p:nvCxnSpPr>
        <p:spPr>
          <a:xfrm flipV="1">
            <a:off x="8590586" y="2202552"/>
            <a:ext cx="1184931" cy="1440845"/>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6FF56E81-3934-B59B-524C-8E2E8BFD4A5F}"/>
              </a:ext>
            </a:extLst>
          </p:cNvPr>
          <p:cNvSpPr txBox="1">
            <a:spLocks/>
          </p:cNvSpPr>
          <p:nvPr/>
        </p:nvSpPr>
        <p:spPr>
          <a:xfrm>
            <a:off x="2845097" y="4246655"/>
            <a:ext cx="4968364" cy="249160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Single Get</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Batch Get</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dirty="0"/>
              <a:t>Read Compute</a:t>
            </a:r>
          </a:p>
          <a:p>
            <a:pPr marL="800100" lvl="1" indent="-342900" defTabSz="914263">
              <a:lnSpc>
                <a:spcPct val="110000"/>
              </a:lnSpc>
              <a:spcBef>
                <a:spcPts val="0"/>
              </a:spcBef>
              <a:spcAft>
                <a:spcPts val="1200"/>
              </a:spcAft>
              <a:buClr>
                <a:srgbClr val="0A66C2"/>
              </a:buClr>
              <a:buFont typeface="Arial" panose="020B0604020202020204" pitchFamily="34" charset="0"/>
              <a:buChar char="•"/>
            </a:pPr>
            <a:r>
              <a:rPr lang="en-US" sz="2000" dirty="0">
                <a:latin typeface="+mn-lt"/>
              </a:rPr>
              <a:t>Projections</a:t>
            </a:r>
          </a:p>
          <a:p>
            <a:pPr marL="800100" lvl="1" indent="-342900" defTabSz="914263">
              <a:lnSpc>
                <a:spcPct val="110000"/>
              </a:lnSpc>
              <a:spcBef>
                <a:spcPts val="0"/>
              </a:spcBef>
              <a:spcAft>
                <a:spcPts val="1200"/>
              </a:spcAft>
              <a:buClr>
                <a:srgbClr val="0A66C2"/>
              </a:buClr>
              <a:buFont typeface="Arial" panose="020B0604020202020204" pitchFamily="34" charset="0"/>
              <a:buChar char="•"/>
            </a:pPr>
            <a:r>
              <a:rPr lang="en-US" sz="2000" dirty="0">
                <a:latin typeface="+mn-lt"/>
              </a:rPr>
              <a:t>Vector Math</a:t>
            </a:r>
          </a:p>
        </p:txBody>
      </p:sp>
      <p:sp>
        <p:nvSpPr>
          <p:cNvPr id="25" name="TextBox 24">
            <a:extLst>
              <a:ext uri="{FF2B5EF4-FFF2-40B4-BE49-F238E27FC236}">
                <a16:creationId xmlns:a16="http://schemas.microsoft.com/office/drawing/2014/main" id="{73868768-B694-0E5A-E690-EC556253339A}"/>
              </a:ext>
            </a:extLst>
          </p:cNvPr>
          <p:cNvSpPr txBox="1"/>
          <p:nvPr/>
        </p:nvSpPr>
        <p:spPr>
          <a:xfrm>
            <a:off x="1076980" y="5280396"/>
            <a:ext cx="1615717" cy="473976"/>
          </a:xfrm>
          <a:prstGeom prst="rect">
            <a:avLst/>
          </a:prstGeom>
          <a:noFill/>
        </p:spPr>
        <p:txBody>
          <a:bodyPr wrap="square">
            <a:spAutoFit/>
          </a:bodyPr>
          <a:lstStyle/>
          <a:p>
            <a:pPr defTabSz="914263">
              <a:lnSpc>
                <a:spcPct val="110000"/>
              </a:lnSpc>
              <a:spcBef>
                <a:spcPts val="0"/>
              </a:spcBef>
              <a:spcAft>
                <a:spcPts val="1200"/>
              </a:spcAft>
              <a:buClr>
                <a:srgbClr val="0A66C2"/>
              </a:buClr>
            </a:pPr>
            <a:r>
              <a:rPr lang="en-US" sz="2400" dirty="0"/>
              <a:t>Read APIs:</a:t>
            </a:r>
          </a:p>
        </p:txBody>
      </p:sp>
      <p:sp>
        <p:nvSpPr>
          <p:cNvPr id="26" name="Left Brace 25">
            <a:extLst>
              <a:ext uri="{FF2B5EF4-FFF2-40B4-BE49-F238E27FC236}">
                <a16:creationId xmlns:a16="http://schemas.microsoft.com/office/drawing/2014/main" id="{36C4233E-1BC7-1E76-85C9-6644593FB7EC}"/>
              </a:ext>
            </a:extLst>
          </p:cNvPr>
          <p:cNvSpPr/>
          <p:nvPr/>
        </p:nvSpPr>
        <p:spPr>
          <a:xfrm>
            <a:off x="2616497" y="4325096"/>
            <a:ext cx="304632" cy="2454464"/>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46208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77966">
        <p159:morph option="byObject"/>
      </p:transition>
    </mc:Choice>
    <mc:Fallback xmlns="">
      <p:transition spd="slow" advTm="177966">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FCE7A-42D4-09C0-B094-5107A2C5C9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FC581B-A59B-ADEE-E237-E367F23D5C54}"/>
              </a:ext>
            </a:extLst>
          </p:cNvPr>
          <p:cNvSpPr>
            <a:spLocks noGrp="1"/>
          </p:cNvSpPr>
          <p:nvPr>
            <p:ph type="title"/>
          </p:nvPr>
        </p:nvSpPr>
        <p:spPr>
          <a:xfrm>
            <a:off x="1103352" y="2386212"/>
            <a:ext cx="6501803" cy="2037986"/>
          </a:xfrm>
        </p:spPr>
        <p:txBody>
          <a:bodyPr/>
          <a:lstStyle/>
          <a:p>
            <a:br>
              <a:rPr lang="en-US" dirty="0"/>
            </a:br>
            <a:r>
              <a:rPr lang="en-US" dirty="0"/>
              <a:t>Da Vinci</a:t>
            </a:r>
            <a:br>
              <a:rPr lang="en-US" dirty="0"/>
            </a:br>
            <a:r>
              <a:rPr lang="en-US" dirty="0"/>
              <a:t>Subscription Modes</a:t>
            </a:r>
          </a:p>
        </p:txBody>
      </p:sp>
      <p:sp>
        <p:nvSpPr>
          <p:cNvPr id="2" name="Text Placeholder 2">
            <a:extLst>
              <a:ext uri="{FF2B5EF4-FFF2-40B4-BE49-F238E27FC236}">
                <a16:creationId xmlns:a16="http://schemas.microsoft.com/office/drawing/2014/main" id="{5A52D1AF-8B7C-5F3D-A186-C27E16437F2B}"/>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Unpartitioned</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Load the full dataset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Partitioned</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Custom Partitioning</a:t>
            </a:r>
          </a:p>
        </p:txBody>
      </p:sp>
    </p:spTree>
    <p:extLst>
      <p:ext uri="{BB962C8B-B14F-4D97-AF65-F5344CB8AC3E}">
        <p14:creationId xmlns:p14="http://schemas.microsoft.com/office/powerpoint/2010/main" val="322476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B32F-D667-C5A6-A37C-8B1DDFC7C91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EC50A7-803C-BA6B-46C7-4483D270232B}"/>
              </a:ext>
            </a:extLst>
          </p:cNvPr>
          <p:cNvSpPr>
            <a:spLocks noGrp="1"/>
          </p:cNvSpPr>
          <p:nvPr>
            <p:ph type="title"/>
          </p:nvPr>
        </p:nvSpPr>
        <p:spPr>
          <a:xfrm>
            <a:off x="1103352" y="2386212"/>
            <a:ext cx="6501803" cy="2037986"/>
          </a:xfrm>
        </p:spPr>
        <p:txBody>
          <a:bodyPr/>
          <a:lstStyle/>
          <a:p>
            <a:br>
              <a:rPr lang="en-US" dirty="0"/>
            </a:br>
            <a:r>
              <a:rPr lang="en-US" dirty="0"/>
              <a:t>Da Vinci</a:t>
            </a:r>
            <a:br>
              <a:rPr lang="en-US" dirty="0"/>
            </a:br>
            <a:r>
              <a:rPr lang="en-US" dirty="0"/>
              <a:t>Use Cases</a:t>
            </a:r>
          </a:p>
        </p:txBody>
      </p:sp>
      <p:sp>
        <p:nvSpPr>
          <p:cNvPr id="2" name="Text Placeholder 2">
            <a:extLst>
              <a:ext uri="{FF2B5EF4-FFF2-40B4-BE49-F238E27FC236}">
                <a16:creationId xmlns:a16="http://schemas.microsoft.com/office/drawing/2014/main" id="{3646EA22-A045-577B-883B-6815087703A2}"/>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Ads</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Feed</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Search</a:t>
            </a:r>
          </a:p>
        </p:txBody>
      </p:sp>
    </p:spTree>
    <p:extLst>
      <p:ext uri="{BB962C8B-B14F-4D97-AF65-F5344CB8AC3E}">
        <p14:creationId xmlns:p14="http://schemas.microsoft.com/office/powerpoint/2010/main" val="4028932633"/>
      </p:ext>
    </p:extLst>
  </p:cSld>
  <p:clrMapOvr>
    <a:masterClrMapping/>
  </p:clrMapOvr>
  <p:extLst>
    <p:ext uri="{6950BFC3-D8DA-4A85-94F7-54DA5524770B}">
      <p188:commentRel xmlns:p188="http://schemas.microsoft.com/office/powerpoint/2018/8/main" r:id="rId3"/>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FD006-48E1-2DEA-292C-BD22B1B4B1B7}"/>
            </a:ext>
          </a:extLst>
        </p:cNvPr>
        <p:cNvGrpSpPr/>
        <p:nvPr/>
      </p:nvGrpSpPr>
      <p:grpSpPr>
        <a:xfrm>
          <a:off x="0" y="0"/>
          <a:ext cx="0" cy="0"/>
          <a:chOff x="0" y="0"/>
          <a:chExt cx="0" cy="0"/>
        </a:xfrm>
      </p:grpSpPr>
      <p:sp>
        <p:nvSpPr>
          <p:cNvPr id="50" name="Rounded Rectangle 49">
            <a:extLst>
              <a:ext uri="{FF2B5EF4-FFF2-40B4-BE49-F238E27FC236}">
                <a16:creationId xmlns:a16="http://schemas.microsoft.com/office/drawing/2014/main" id="{8AD346B1-65FB-65AC-5CDA-FB8ADB5BB4F8}"/>
              </a:ext>
            </a:extLst>
          </p:cNvPr>
          <p:cNvSpPr/>
          <p:nvPr/>
        </p:nvSpPr>
        <p:spPr>
          <a:xfrm>
            <a:off x="4563908" y="3091157"/>
            <a:ext cx="2837843" cy="1836893"/>
          </a:xfrm>
          <a:prstGeom prst="roundRect">
            <a:avLst>
              <a:gd name="adj" fmla="val 7416"/>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C4345"/>
                </a:solidFill>
                <a:effectLst/>
                <a:uLnTx/>
                <a:uFillTx/>
                <a:latin typeface="Community Light"/>
                <a:ea typeface="+mn-ea"/>
                <a:cs typeface="+mn-cs"/>
              </a:rPr>
              <a:t>Searcher</a:t>
            </a: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lang="en-US" sz="1600" dirty="0">
              <a:solidFill>
                <a:srgbClr val="3C4345"/>
              </a:solidFill>
              <a:latin typeface="Community Light"/>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p:txBody>
      </p:sp>
      <p:sp>
        <p:nvSpPr>
          <p:cNvPr id="64" name="Rounded Rectangle 63">
            <a:extLst>
              <a:ext uri="{FF2B5EF4-FFF2-40B4-BE49-F238E27FC236}">
                <a16:creationId xmlns:a16="http://schemas.microsoft.com/office/drawing/2014/main" id="{FAA94638-7B22-8C98-2176-EE2CCE903FA0}"/>
              </a:ext>
            </a:extLst>
          </p:cNvPr>
          <p:cNvSpPr/>
          <p:nvPr/>
        </p:nvSpPr>
        <p:spPr>
          <a:xfrm>
            <a:off x="4809861" y="3451367"/>
            <a:ext cx="2347060" cy="346467"/>
          </a:xfrm>
          <a:prstGeom prst="roundRect">
            <a:avLst>
              <a:gd name="adj" fmla="val 7416"/>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DFAF5"/>
                </a:solidFill>
                <a:effectLst/>
                <a:uLnTx/>
                <a:uFillTx/>
                <a:latin typeface="Community Light"/>
                <a:ea typeface="+mn-ea"/>
                <a:cs typeface="+mn-cs"/>
              </a:rPr>
              <a:t>Arbitrary Code / ML Model</a:t>
            </a:r>
          </a:p>
        </p:txBody>
      </p:sp>
      <p:sp>
        <p:nvSpPr>
          <p:cNvPr id="55" name="Rounded Rectangle 54">
            <a:extLst>
              <a:ext uri="{FF2B5EF4-FFF2-40B4-BE49-F238E27FC236}">
                <a16:creationId xmlns:a16="http://schemas.microsoft.com/office/drawing/2014/main" id="{C307E37E-6136-9157-F600-A91CD5559873}"/>
              </a:ext>
            </a:extLst>
          </p:cNvPr>
          <p:cNvSpPr/>
          <p:nvPr/>
        </p:nvSpPr>
        <p:spPr>
          <a:xfrm>
            <a:off x="10486132" y="3091157"/>
            <a:ext cx="983748" cy="1155024"/>
          </a:xfrm>
          <a:prstGeom prst="roundRect">
            <a:avLst>
              <a:gd name="adj" fmla="val 7416"/>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C4345"/>
                </a:solidFill>
                <a:effectLst/>
                <a:uLnTx/>
                <a:uFillTx/>
                <a:latin typeface="Community Light"/>
                <a:ea typeface="+mn-ea"/>
                <a:cs typeface="+mn-cs"/>
              </a:rPr>
              <a:t>Searcher</a:t>
            </a: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p:txBody>
      </p:sp>
      <p:sp>
        <p:nvSpPr>
          <p:cNvPr id="54" name="Rounded Rectangle 53">
            <a:extLst>
              <a:ext uri="{FF2B5EF4-FFF2-40B4-BE49-F238E27FC236}">
                <a16:creationId xmlns:a16="http://schemas.microsoft.com/office/drawing/2014/main" id="{830E08AB-64D8-B2D2-F342-D3F05E8F5F67}"/>
              </a:ext>
            </a:extLst>
          </p:cNvPr>
          <p:cNvSpPr/>
          <p:nvPr/>
        </p:nvSpPr>
        <p:spPr>
          <a:xfrm>
            <a:off x="9153848" y="3091157"/>
            <a:ext cx="983748" cy="1155024"/>
          </a:xfrm>
          <a:prstGeom prst="roundRect">
            <a:avLst>
              <a:gd name="adj" fmla="val 7416"/>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C4345"/>
                </a:solidFill>
                <a:effectLst/>
                <a:uLnTx/>
                <a:uFillTx/>
                <a:latin typeface="Community Light"/>
                <a:ea typeface="+mn-ea"/>
                <a:cs typeface="+mn-cs"/>
              </a:rPr>
              <a:t>Searcher</a:t>
            </a: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p:txBody>
      </p:sp>
      <p:sp>
        <p:nvSpPr>
          <p:cNvPr id="51" name="Rounded Rectangle 50">
            <a:extLst>
              <a:ext uri="{FF2B5EF4-FFF2-40B4-BE49-F238E27FC236}">
                <a16:creationId xmlns:a16="http://schemas.microsoft.com/office/drawing/2014/main" id="{332FB7CF-A6B3-6057-F4DD-FA910AD2D1D4}"/>
              </a:ext>
            </a:extLst>
          </p:cNvPr>
          <p:cNvSpPr/>
          <p:nvPr/>
        </p:nvSpPr>
        <p:spPr>
          <a:xfrm>
            <a:off x="7826295" y="3091157"/>
            <a:ext cx="983748" cy="1155024"/>
          </a:xfrm>
          <a:prstGeom prst="roundRect">
            <a:avLst>
              <a:gd name="adj" fmla="val 7416"/>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C4345"/>
                </a:solidFill>
                <a:effectLst/>
                <a:uLnTx/>
                <a:uFillTx/>
                <a:latin typeface="Community Light"/>
                <a:ea typeface="+mn-ea"/>
                <a:cs typeface="+mn-cs"/>
              </a:rPr>
              <a:t>Searcher</a:t>
            </a: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3C4345"/>
              </a:solidFill>
              <a:effectLst/>
              <a:uLnTx/>
              <a:uFillTx/>
              <a:latin typeface="Community Light"/>
              <a:ea typeface="+mn-ea"/>
              <a:cs typeface="+mn-cs"/>
            </a:endParaRPr>
          </a:p>
        </p:txBody>
      </p:sp>
      <p:sp>
        <p:nvSpPr>
          <p:cNvPr id="61" name="Rounded Rectangle 60">
            <a:extLst>
              <a:ext uri="{FF2B5EF4-FFF2-40B4-BE49-F238E27FC236}">
                <a16:creationId xmlns:a16="http://schemas.microsoft.com/office/drawing/2014/main" id="{AD547F11-6A46-BA13-DCC9-157ADB922066}"/>
              </a:ext>
            </a:extLst>
          </p:cNvPr>
          <p:cNvSpPr/>
          <p:nvPr/>
        </p:nvSpPr>
        <p:spPr>
          <a:xfrm>
            <a:off x="7965250" y="3541712"/>
            <a:ext cx="720349" cy="218781"/>
          </a:xfrm>
          <a:prstGeom prst="roundRect">
            <a:avLst>
              <a:gd name="adj" fmla="val 7416"/>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bg1"/>
              </a:solidFill>
              <a:effectLst/>
              <a:uLnTx/>
              <a:uFillTx/>
              <a:latin typeface="Community Light"/>
              <a:ea typeface="+mn-ea"/>
              <a:cs typeface="+mn-cs"/>
            </a:endParaRPr>
          </a:p>
        </p:txBody>
      </p:sp>
      <p:sp>
        <p:nvSpPr>
          <p:cNvPr id="62" name="Rounded Rectangle 61">
            <a:extLst>
              <a:ext uri="{FF2B5EF4-FFF2-40B4-BE49-F238E27FC236}">
                <a16:creationId xmlns:a16="http://schemas.microsoft.com/office/drawing/2014/main" id="{C5996C66-DF6E-97BB-A1EA-48A3BC598DF8}"/>
              </a:ext>
            </a:extLst>
          </p:cNvPr>
          <p:cNvSpPr/>
          <p:nvPr/>
        </p:nvSpPr>
        <p:spPr>
          <a:xfrm>
            <a:off x="9271232" y="3548062"/>
            <a:ext cx="720349" cy="218781"/>
          </a:xfrm>
          <a:prstGeom prst="roundRect">
            <a:avLst>
              <a:gd name="adj" fmla="val 7416"/>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bg1"/>
              </a:solidFill>
              <a:effectLst/>
              <a:uLnTx/>
              <a:uFillTx/>
              <a:latin typeface="Community Light"/>
              <a:ea typeface="+mn-ea"/>
              <a:cs typeface="+mn-cs"/>
            </a:endParaRPr>
          </a:p>
        </p:txBody>
      </p:sp>
      <p:sp>
        <p:nvSpPr>
          <p:cNvPr id="63" name="Rounded Rectangle 62">
            <a:extLst>
              <a:ext uri="{FF2B5EF4-FFF2-40B4-BE49-F238E27FC236}">
                <a16:creationId xmlns:a16="http://schemas.microsoft.com/office/drawing/2014/main" id="{25EFC1DB-0694-89F0-F751-55C05697AA9C}"/>
              </a:ext>
            </a:extLst>
          </p:cNvPr>
          <p:cNvSpPr/>
          <p:nvPr/>
        </p:nvSpPr>
        <p:spPr>
          <a:xfrm>
            <a:off x="10620949" y="3548062"/>
            <a:ext cx="720349" cy="218781"/>
          </a:xfrm>
          <a:prstGeom prst="roundRect">
            <a:avLst>
              <a:gd name="adj" fmla="val 7416"/>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bg1"/>
              </a:solidFill>
              <a:effectLst/>
              <a:uLnTx/>
              <a:uFillTx/>
              <a:latin typeface="Community Light"/>
              <a:ea typeface="+mn-ea"/>
              <a:cs typeface="+mn-cs"/>
            </a:endParaRPr>
          </a:p>
        </p:txBody>
      </p:sp>
      <p:sp>
        <p:nvSpPr>
          <p:cNvPr id="60" name="Rounded Rectangle 59">
            <a:extLst>
              <a:ext uri="{FF2B5EF4-FFF2-40B4-BE49-F238E27FC236}">
                <a16:creationId xmlns:a16="http://schemas.microsoft.com/office/drawing/2014/main" id="{715CEA48-C81B-080D-D17E-2D5E59C8B7DF}"/>
              </a:ext>
            </a:extLst>
          </p:cNvPr>
          <p:cNvSpPr/>
          <p:nvPr/>
        </p:nvSpPr>
        <p:spPr>
          <a:xfrm>
            <a:off x="7761783" y="232172"/>
            <a:ext cx="1118242" cy="647614"/>
          </a:xfrm>
          <a:prstGeom prst="roundRect">
            <a:avLst>
              <a:gd name="adj" fmla="val 7416"/>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ommunity Light"/>
                <a:ea typeface="+mn-ea"/>
                <a:cs typeface="+mn-cs"/>
              </a:rPr>
              <a:t>Application</a:t>
            </a:r>
          </a:p>
        </p:txBody>
      </p:sp>
      <p:sp>
        <p:nvSpPr>
          <p:cNvPr id="58" name="Rounded Rectangle 57">
            <a:extLst>
              <a:ext uri="{FF2B5EF4-FFF2-40B4-BE49-F238E27FC236}">
                <a16:creationId xmlns:a16="http://schemas.microsoft.com/office/drawing/2014/main" id="{4FEAAB0D-3822-CF1D-620E-1C7CC6599531}"/>
              </a:ext>
            </a:extLst>
          </p:cNvPr>
          <p:cNvSpPr/>
          <p:nvPr/>
        </p:nvSpPr>
        <p:spPr>
          <a:xfrm>
            <a:off x="7761783" y="1275822"/>
            <a:ext cx="1118242" cy="647614"/>
          </a:xfrm>
          <a:prstGeom prst="roundRect">
            <a:avLst>
              <a:gd name="adj" fmla="val 7416"/>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3C4345"/>
                </a:solidFill>
                <a:effectLst/>
                <a:uLnTx/>
                <a:uFillTx/>
                <a:latin typeface="Community Light"/>
                <a:ea typeface="+mn-ea"/>
                <a:cs typeface="+mn-cs"/>
              </a:rPr>
              <a:t>Broker</a:t>
            </a:r>
          </a:p>
        </p:txBody>
      </p:sp>
      <p:sp>
        <p:nvSpPr>
          <p:cNvPr id="57" name="Rounded Rectangle 56">
            <a:extLst>
              <a:ext uri="{FF2B5EF4-FFF2-40B4-BE49-F238E27FC236}">
                <a16:creationId xmlns:a16="http://schemas.microsoft.com/office/drawing/2014/main" id="{613043F7-86DF-D601-A436-8803655E8076}"/>
              </a:ext>
            </a:extLst>
          </p:cNvPr>
          <p:cNvSpPr/>
          <p:nvPr/>
        </p:nvSpPr>
        <p:spPr>
          <a:xfrm>
            <a:off x="6109811" y="5343765"/>
            <a:ext cx="1569016" cy="1285237"/>
          </a:xfrm>
          <a:prstGeom prst="roundRect">
            <a:avLst>
              <a:gd name="adj" fmla="val 7416"/>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ML Features</a:t>
            </a:r>
          </a:p>
          <a:p>
            <a:pPr algn="ctr"/>
            <a:endParaRPr lang="en-US" sz="1600" dirty="0">
              <a:solidFill>
                <a:schemeClr val="bg1"/>
              </a:solidFill>
            </a:endParaRPr>
          </a:p>
          <a:p>
            <a:pPr algn="ctr"/>
            <a:endParaRPr lang="en-US" sz="1600" dirty="0">
              <a:solidFill>
                <a:schemeClr val="bg1"/>
              </a:solidFill>
            </a:endParaRPr>
          </a:p>
          <a:p>
            <a:pPr algn="ctr"/>
            <a:r>
              <a:rPr lang="en-US" sz="1600" dirty="0">
                <a:solidFill>
                  <a:schemeClr val="bg1"/>
                </a:solidFill>
              </a:rPr>
              <a:t>(Batch &amp; RT)</a:t>
            </a:r>
          </a:p>
        </p:txBody>
      </p:sp>
      <p:sp>
        <p:nvSpPr>
          <p:cNvPr id="56" name="Rounded Rectangle 55">
            <a:extLst>
              <a:ext uri="{FF2B5EF4-FFF2-40B4-BE49-F238E27FC236}">
                <a16:creationId xmlns:a16="http://schemas.microsoft.com/office/drawing/2014/main" id="{BE91C5DB-A5EF-773B-502D-A6866E4DF552}"/>
              </a:ext>
            </a:extLst>
          </p:cNvPr>
          <p:cNvSpPr/>
          <p:nvPr/>
        </p:nvSpPr>
        <p:spPr>
          <a:xfrm>
            <a:off x="4273228" y="5343765"/>
            <a:ext cx="1569016" cy="1285237"/>
          </a:xfrm>
          <a:prstGeom prst="roundRect">
            <a:avLst>
              <a:gd name="adj" fmla="val 7416"/>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Document corpus</a:t>
            </a:r>
          </a:p>
          <a:p>
            <a:pPr algn="ctr"/>
            <a:endParaRPr lang="en-US" sz="1600" dirty="0">
              <a:solidFill>
                <a:schemeClr val="tx1"/>
              </a:solidFill>
            </a:endParaRPr>
          </a:p>
          <a:p>
            <a:pPr algn="ctr"/>
            <a:r>
              <a:rPr lang="en-US" sz="1600" dirty="0">
                <a:solidFill>
                  <a:schemeClr val="tx1"/>
                </a:solidFill>
              </a:rPr>
              <a:t>(Batch &amp; RT)</a:t>
            </a:r>
          </a:p>
        </p:txBody>
      </p:sp>
      <p:sp>
        <p:nvSpPr>
          <p:cNvPr id="4" name="Title 3">
            <a:extLst>
              <a:ext uri="{FF2B5EF4-FFF2-40B4-BE49-F238E27FC236}">
                <a16:creationId xmlns:a16="http://schemas.microsoft.com/office/drawing/2014/main" id="{3275D4CF-A49B-F1FD-55A9-09FD22DF955D}"/>
              </a:ext>
            </a:extLst>
          </p:cNvPr>
          <p:cNvSpPr>
            <a:spLocks noGrp="1"/>
          </p:cNvSpPr>
          <p:nvPr>
            <p:ph type="title"/>
          </p:nvPr>
        </p:nvSpPr>
        <p:spPr>
          <a:xfrm>
            <a:off x="1103352" y="2386212"/>
            <a:ext cx="4839474" cy="2037986"/>
          </a:xfrm>
        </p:spPr>
        <p:txBody>
          <a:bodyPr>
            <a:normAutofit/>
          </a:bodyPr>
          <a:lstStyle/>
          <a:p>
            <a:br>
              <a:rPr lang="en-US" dirty="0"/>
            </a:br>
            <a:r>
              <a:rPr lang="en-US" dirty="0"/>
              <a:t>Search Infra</a:t>
            </a:r>
            <a:br>
              <a:rPr lang="en-US" dirty="0"/>
            </a:br>
            <a:r>
              <a:rPr lang="en-US" dirty="0"/>
              <a:t>Architecture</a:t>
            </a:r>
          </a:p>
        </p:txBody>
      </p:sp>
      <p:sp>
        <p:nvSpPr>
          <p:cNvPr id="13" name="Can 12">
            <a:extLst>
              <a:ext uri="{FF2B5EF4-FFF2-40B4-BE49-F238E27FC236}">
                <a16:creationId xmlns:a16="http://schemas.microsoft.com/office/drawing/2014/main" id="{A47078C7-EAFC-DA06-2371-CFAE727B1302}"/>
              </a:ext>
            </a:extLst>
          </p:cNvPr>
          <p:cNvSpPr/>
          <p:nvPr/>
        </p:nvSpPr>
        <p:spPr>
          <a:xfrm>
            <a:off x="5575561" y="4084384"/>
            <a:ext cx="809797" cy="714945"/>
          </a:xfrm>
          <a:prstGeom prst="ca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Forward Index</a:t>
            </a:r>
          </a:p>
        </p:txBody>
      </p:sp>
      <p:sp>
        <p:nvSpPr>
          <p:cNvPr id="14" name="Can 13">
            <a:extLst>
              <a:ext uri="{FF2B5EF4-FFF2-40B4-BE49-F238E27FC236}">
                <a16:creationId xmlns:a16="http://schemas.microsoft.com/office/drawing/2014/main" id="{A98BDDE2-457B-7E2E-D76F-9AE577706D9F}"/>
              </a:ext>
            </a:extLst>
          </p:cNvPr>
          <p:cNvSpPr/>
          <p:nvPr/>
        </p:nvSpPr>
        <p:spPr>
          <a:xfrm>
            <a:off x="6490939" y="4084385"/>
            <a:ext cx="809797" cy="714945"/>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Da Vinci</a:t>
            </a:r>
          </a:p>
        </p:txBody>
      </p:sp>
      <p:sp>
        <p:nvSpPr>
          <p:cNvPr id="6" name="Can 5">
            <a:extLst>
              <a:ext uri="{FF2B5EF4-FFF2-40B4-BE49-F238E27FC236}">
                <a16:creationId xmlns:a16="http://schemas.microsoft.com/office/drawing/2014/main" id="{D1E046EF-1F2C-02F8-4B1E-BB140452BC7B}"/>
              </a:ext>
            </a:extLst>
          </p:cNvPr>
          <p:cNvSpPr/>
          <p:nvPr/>
        </p:nvSpPr>
        <p:spPr>
          <a:xfrm>
            <a:off x="4657395" y="4084385"/>
            <a:ext cx="809797" cy="714945"/>
          </a:xfrm>
          <a:prstGeom prst="ca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Inverted Index</a:t>
            </a:r>
          </a:p>
        </p:txBody>
      </p:sp>
      <p:sp>
        <p:nvSpPr>
          <p:cNvPr id="43" name="TextBox 42">
            <a:extLst>
              <a:ext uri="{FF2B5EF4-FFF2-40B4-BE49-F238E27FC236}">
                <a16:creationId xmlns:a16="http://schemas.microsoft.com/office/drawing/2014/main" id="{5A7400E7-69A0-2724-9FCF-A00C0B0BD587}"/>
              </a:ext>
            </a:extLst>
          </p:cNvPr>
          <p:cNvSpPr txBox="1"/>
          <p:nvPr/>
        </p:nvSpPr>
        <p:spPr>
          <a:xfrm>
            <a:off x="10188115" y="3526221"/>
            <a:ext cx="233072" cy="299219"/>
          </a:xfrm>
          <a:prstGeom prst="rect">
            <a:avLst/>
          </a:prstGeom>
          <a:noFill/>
        </p:spPr>
        <p:txBody>
          <a:bodyPr wrap="none" lIns="0" tIns="0" rIns="0" bIns="0" rtlCol="0">
            <a:noAutofit/>
          </a:bodyPr>
          <a:lstStyle/>
          <a:p>
            <a:pPr algn="ctr"/>
            <a:r>
              <a:rPr lang="en-US" sz="1600" dirty="0"/>
              <a:t>…</a:t>
            </a:r>
          </a:p>
        </p:txBody>
      </p:sp>
      <p:sp>
        <p:nvSpPr>
          <p:cNvPr id="67" name="Can 66">
            <a:extLst>
              <a:ext uri="{FF2B5EF4-FFF2-40B4-BE49-F238E27FC236}">
                <a16:creationId xmlns:a16="http://schemas.microsoft.com/office/drawing/2014/main" id="{19A62E3C-2E9B-A751-2FC9-A4727219AC8A}"/>
              </a:ext>
            </a:extLst>
          </p:cNvPr>
          <p:cNvSpPr/>
          <p:nvPr/>
        </p:nvSpPr>
        <p:spPr>
          <a:xfrm>
            <a:off x="8222206" y="3915175"/>
            <a:ext cx="206437" cy="225130"/>
          </a:xfrm>
          <a:prstGeom prst="ca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8" name="Can 67">
            <a:extLst>
              <a:ext uri="{FF2B5EF4-FFF2-40B4-BE49-F238E27FC236}">
                <a16:creationId xmlns:a16="http://schemas.microsoft.com/office/drawing/2014/main" id="{904488BC-34B2-5278-D894-0D176001B3A2}"/>
              </a:ext>
            </a:extLst>
          </p:cNvPr>
          <p:cNvSpPr/>
          <p:nvPr/>
        </p:nvSpPr>
        <p:spPr>
          <a:xfrm>
            <a:off x="8479162" y="3915175"/>
            <a:ext cx="206437" cy="225130"/>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9" name="Can 68">
            <a:extLst>
              <a:ext uri="{FF2B5EF4-FFF2-40B4-BE49-F238E27FC236}">
                <a16:creationId xmlns:a16="http://schemas.microsoft.com/office/drawing/2014/main" id="{025C1C2B-6160-9106-3C88-15CAF4F50129}"/>
              </a:ext>
            </a:extLst>
          </p:cNvPr>
          <p:cNvSpPr/>
          <p:nvPr/>
        </p:nvSpPr>
        <p:spPr>
          <a:xfrm>
            <a:off x="7965250" y="3915175"/>
            <a:ext cx="206437" cy="225130"/>
          </a:xfrm>
          <a:prstGeom prst="ca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0" name="Can 69">
            <a:extLst>
              <a:ext uri="{FF2B5EF4-FFF2-40B4-BE49-F238E27FC236}">
                <a16:creationId xmlns:a16="http://schemas.microsoft.com/office/drawing/2014/main" id="{94F0E71E-D2D3-0E66-E42E-56EBCCBE02A1}"/>
              </a:ext>
            </a:extLst>
          </p:cNvPr>
          <p:cNvSpPr/>
          <p:nvPr/>
        </p:nvSpPr>
        <p:spPr>
          <a:xfrm>
            <a:off x="9529174" y="3915175"/>
            <a:ext cx="206437" cy="225130"/>
          </a:xfrm>
          <a:prstGeom prst="ca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1" name="Can 70">
            <a:extLst>
              <a:ext uri="{FF2B5EF4-FFF2-40B4-BE49-F238E27FC236}">
                <a16:creationId xmlns:a16="http://schemas.microsoft.com/office/drawing/2014/main" id="{1457E607-D5DF-CE5A-42F2-73B9AF5E3C89}"/>
              </a:ext>
            </a:extLst>
          </p:cNvPr>
          <p:cNvSpPr/>
          <p:nvPr/>
        </p:nvSpPr>
        <p:spPr>
          <a:xfrm>
            <a:off x="9786130" y="3915175"/>
            <a:ext cx="206437" cy="225130"/>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2" name="Can 71">
            <a:extLst>
              <a:ext uri="{FF2B5EF4-FFF2-40B4-BE49-F238E27FC236}">
                <a16:creationId xmlns:a16="http://schemas.microsoft.com/office/drawing/2014/main" id="{5C2113B2-8BEF-8374-80D9-34688826448D}"/>
              </a:ext>
            </a:extLst>
          </p:cNvPr>
          <p:cNvSpPr/>
          <p:nvPr/>
        </p:nvSpPr>
        <p:spPr>
          <a:xfrm>
            <a:off x="9272218" y="3915175"/>
            <a:ext cx="206437" cy="225130"/>
          </a:xfrm>
          <a:prstGeom prst="ca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3" name="Can 72">
            <a:extLst>
              <a:ext uri="{FF2B5EF4-FFF2-40B4-BE49-F238E27FC236}">
                <a16:creationId xmlns:a16="http://schemas.microsoft.com/office/drawing/2014/main" id="{8454142B-D015-B560-FCCA-74FEAA5A4A27}"/>
              </a:ext>
            </a:extLst>
          </p:cNvPr>
          <p:cNvSpPr/>
          <p:nvPr/>
        </p:nvSpPr>
        <p:spPr>
          <a:xfrm>
            <a:off x="10877905" y="3915175"/>
            <a:ext cx="206437" cy="225130"/>
          </a:xfrm>
          <a:prstGeom prst="ca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4" name="Can 73">
            <a:extLst>
              <a:ext uri="{FF2B5EF4-FFF2-40B4-BE49-F238E27FC236}">
                <a16:creationId xmlns:a16="http://schemas.microsoft.com/office/drawing/2014/main" id="{BC286914-7FA2-B862-F89C-9C136D266A36}"/>
              </a:ext>
            </a:extLst>
          </p:cNvPr>
          <p:cNvSpPr/>
          <p:nvPr/>
        </p:nvSpPr>
        <p:spPr>
          <a:xfrm>
            <a:off x="11134861" y="3915175"/>
            <a:ext cx="206437" cy="225130"/>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75" name="Can 74">
            <a:extLst>
              <a:ext uri="{FF2B5EF4-FFF2-40B4-BE49-F238E27FC236}">
                <a16:creationId xmlns:a16="http://schemas.microsoft.com/office/drawing/2014/main" id="{0F630BCD-6ADB-DC3F-C274-94537F763FEF}"/>
              </a:ext>
            </a:extLst>
          </p:cNvPr>
          <p:cNvSpPr/>
          <p:nvPr/>
        </p:nvSpPr>
        <p:spPr>
          <a:xfrm>
            <a:off x="10620949" y="3915175"/>
            <a:ext cx="206437" cy="225130"/>
          </a:xfrm>
          <a:prstGeom prst="ca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32" name="Curved Connector 31">
            <a:extLst>
              <a:ext uri="{FF2B5EF4-FFF2-40B4-BE49-F238E27FC236}">
                <a16:creationId xmlns:a16="http://schemas.microsoft.com/office/drawing/2014/main" id="{58F86E36-42BC-4038-AC17-768D9AD51A9A}"/>
              </a:ext>
            </a:extLst>
          </p:cNvPr>
          <p:cNvCxnSpPr>
            <a:cxnSpLocks/>
          </p:cNvCxnSpPr>
          <p:nvPr/>
        </p:nvCxnSpPr>
        <p:spPr>
          <a:xfrm rot="5400000">
            <a:off x="6569814" y="1342803"/>
            <a:ext cx="1161371" cy="2335338"/>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40" name="Curved Connector 39">
            <a:extLst>
              <a:ext uri="{FF2B5EF4-FFF2-40B4-BE49-F238E27FC236}">
                <a16:creationId xmlns:a16="http://schemas.microsoft.com/office/drawing/2014/main" id="{4FE47049-60A0-D1E5-9707-26AE4AAD758E}"/>
              </a:ext>
            </a:extLst>
          </p:cNvPr>
          <p:cNvCxnSpPr>
            <a:cxnSpLocks/>
          </p:cNvCxnSpPr>
          <p:nvPr/>
        </p:nvCxnSpPr>
        <p:spPr>
          <a:xfrm rot="5400000">
            <a:off x="7737483" y="2510472"/>
            <a:ext cx="1161371" cy="12700"/>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44" name="Curved Connector 43">
            <a:extLst>
              <a:ext uri="{FF2B5EF4-FFF2-40B4-BE49-F238E27FC236}">
                <a16:creationId xmlns:a16="http://schemas.microsoft.com/office/drawing/2014/main" id="{A0202540-81A7-F406-24E7-E33BEE02F078}"/>
              </a:ext>
            </a:extLst>
          </p:cNvPr>
          <p:cNvCxnSpPr>
            <a:cxnSpLocks/>
          </p:cNvCxnSpPr>
          <p:nvPr/>
        </p:nvCxnSpPr>
        <p:spPr>
          <a:xfrm rot="16200000" flipH="1">
            <a:off x="8394103" y="1853852"/>
            <a:ext cx="1161371" cy="1313240"/>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47" name="Curved Connector 46">
            <a:extLst>
              <a:ext uri="{FF2B5EF4-FFF2-40B4-BE49-F238E27FC236}">
                <a16:creationId xmlns:a16="http://schemas.microsoft.com/office/drawing/2014/main" id="{52AE1532-F5EE-2CC5-2AE1-184670BEA81B}"/>
              </a:ext>
            </a:extLst>
          </p:cNvPr>
          <p:cNvCxnSpPr>
            <a:cxnSpLocks/>
          </p:cNvCxnSpPr>
          <p:nvPr/>
        </p:nvCxnSpPr>
        <p:spPr>
          <a:xfrm rot="16200000" flipH="1">
            <a:off x="9067346" y="1180609"/>
            <a:ext cx="1161371" cy="2659726"/>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59" name="Curved Connector 58">
            <a:extLst>
              <a:ext uri="{FF2B5EF4-FFF2-40B4-BE49-F238E27FC236}">
                <a16:creationId xmlns:a16="http://schemas.microsoft.com/office/drawing/2014/main" id="{EAE6D3BE-5AFC-382D-77BE-AFBD15ECD121}"/>
              </a:ext>
            </a:extLst>
          </p:cNvPr>
          <p:cNvCxnSpPr>
            <a:cxnSpLocks/>
          </p:cNvCxnSpPr>
          <p:nvPr/>
        </p:nvCxnSpPr>
        <p:spPr>
          <a:xfrm rot="5400000">
            <a:off x="8121739" y="1079392"/>
            <a:ext cx="392860" cy="1"/>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66" name="Curved Connector 65">
            <a:extLst>
              <a:ext uri="{FF2B5EF4-FFF2-40B4-BE49-F238E27FC236}">
                <a16:creationId xmlns:a16="http://schemas.microsoft.com/office/drawing/2014/main" id="{0EBB68D1-4541-1B0C-EE31-43147F801E6E}"/>
              </a:ext>
            </a:extLst>
          </p:cNvPr>
          <p:cNvCxnSpPr>
            <a:cxnSpLocks/>
            <a:endCxn id="6" idx="3"/>
          </p:cNvCxnSpPr>
          <p:nvPr/>
        </p:nvCxnSpPr>
        <p:spPr>
          <a:xfrm rot="5400000" flipH="1" flipV="1">
            <a:off x="4790091" y="5068495"/>
            <a:ext cx="541368" cy="3038"/>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78" name="Curved Connector 77">
            <a:extLst>
              <a:ext uri="{FF2B5EF4-FFF2-40B4-BE49-F238E27FC236}">
                <a16:creationId xmlns:a16="http://schemas.microsoft.com/office/drawing/2014/main" id="{2CE03D4A-0BF1-E70F-2441-21DB2B86F36C}"/>
              </a:ext>
            </a:extLst>
          </p:cNvPr>
          <p:cNvCxnSpPr>
            <a:cxnSpLocks/>
            <a:endCxn id="13" idx="3"/>
          </p:cNvCxnSpPr>
          <p:nvPr/>
        </p:nvCxnSpPr>
        <p:spPr>
          <a:xfrm rot="5400000" flipH="1" flipV="1">
            <a:off x="5249174" y="4609412"/>
            <a:ext cx="541369" cy="921204"/>
          </a:xfrm>
          <a:prstGeom prst="curvedConnector3">
            <a:avLst>
              <a:gd name="adj1" fmla="val 30568"/>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81" name="Curved Connector 80">
            <a:extLst>
              <a:ext uri="{FF2B5EF4-FFF2-40B4-BE49-F238E27FC236}">
                <a16:creationId xmlns:a16="http://schemas.microsoft.com/office/drawing/2014/main" id="{4C7CAD8C-603F-DBF9-15A3-9ECD94282EFF}"/>
              </a:ext>
            </a:extLst>
          </p:cNvPr>
          <p:cNvCxnSpPr>
            <a:cxnSpLocks/>
            <a:endCxn id="14" idx="3"/>
          </p:cNvCxnSpPr>
          <p:nvPr/>
        </p:nvCxnSpPr>
        <p:spPr>
          <a:xfrm rot="16200000" flipV="1">
            <a:off x="6625155" y="5070013"/>
            <a:ext cx="541368" cy="1"/>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FD1D5FD2-F71E-2F69-54A7-6D8B107B3F05}"/>
              </a:ext>
            </a:extLst>
          </p:cNvPr>
          <p:cNvCxnSpPr>
            <a:cxnSpLocks/>
            <a:stCxn id="64" idx="2"/>
            <a:endCxn id="14" idx="0"/>
          </p:cNvCxnSpPr>
          <p:nvPr/>
        </p:nvCxnSpPr>
        <p:spPr>
          <a:xfrm rot="16200000" flipH="1">
            <a:off x="6206971" y="3574253"/>
            <a:ext cx="465287" cy="912447"/>
          </a:xfrm>
          <a:prstGeom prst="curvedConnector3">
            <a:avLst>
              <a:gd name="adj1" fmla="val 22174"/>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5" name="Curved Connector 24">
            <a:extLst>
              <a:ext uri="{FF2B5EF4-FFF2-40B4-BE49-F238E27FC236}">
                <a16:creationId xmlns:a16="http://schemas.microsoft.com/office/drawing/2014/main" id="{69E0A3EB-1AA2-04E5-F25F-5D084024455F}"/>
              </a:ext>
            </a:extLst>
          </p:cNvPr>
          <p:cNvCxnSpPr>
            <a:cxnSpLocks/>
            <a:stCxn id="64" idx="2"/>
            <a:endCxn id="6" idx="0"/>
          </p:cNvCxnSpPr>
          <p:nvPr/>
        </p:nvCxnSpPr>
        <p:spPr>
          <a:xfrm rot="5400000">
            <a:off x="5290200" y="3569929"/>
            <a:ext cx="465287" cy="921097"/>
          </a:xfrm>
          <a:prstGeom prst="curvedConnector3">
            <a:avLst>
              <a:gd name="adj1" fmla="val 22174"/>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9" name="Curved Connector 28">
            <a:extLst>
              <a:ext uri="{FF2B5EF4-FFF2-40B4-BE49-F238E27FC236}">
                <a16:creationId xmlns:a16="http://schemas.microsoft.com/office/drawing/2014/main" id="{AF9DD9F7-2348-EC9B-5C34-844669991A52}"/>
              </a:ext>
            </a:extLst>
          </p:cNvPr>
          <p:cNvCxnSpPr>
            <a:cxnSpLocks/>
            <a:stCxn id="64" idx="2"/>
            <a:endCxn id="13" idx="0"/>
          </p:cNvCxnSpPr>
          <p:nvPr/>
        </p:nvCxnSpPr>
        <p:spPr>
          <a:xfrm rot="5400000">
            <a:off x="5749283" y="4029012"/>
            <a:ext cx="465286" cy="2931"/>
          </a:xfrm>
          <a:prstGeom prst="curvedConnector3">
            <a:avLst>
              <a:gd name="adj1" fmla="val 50000"/>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15927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76FB0-D639-393E-F0E6-127600FE78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A9AAF0-8A30-F3CA-37D6-770462BE11E9}"/>
              </a:ext>
            </a:extLst>
          </p:cNvPr>
          <p:cNvSpPr>
            <a:spLocks noGrp="1"/>
          </p:cNvSpPr>
          <p:nvPr>
            <p:ph type="title"/>
          </p:nvPr>
        </p:nvSpPr>
        <p:spPr/>
        <p:txBody>
          <a:bodyPr/>
          <a:lstStyle/>
          <a:p>
            <a:r>
              <a:rPr lang="en-US" dirty="0"/>
              <a:t>Storage Engines</a:t>
            </a:r>
          </a:p>
        </p:txBody>
      </p:sp>
      <p:sp>
        <p:nvSpPr>
          <p:cNvPr id="3" name="Text Placeholder 2">
            <a:extLst>
              <a:ext uri="{FF2B5EF4-FFF2-40B4-BE49-F238E27FC236}">
                <a16:creationId xmlns:a16="http://schemas.microsoft.com/office/drawing/2014/main" id="{468A2758-2EE2-EA71-4333-EC2D8208267A}"/>
              </a:ext>
            </a:extLst>
          </p:cNvPr>
          <p:cNvSpPr>
            <a:spLocks noGrp="1"/>
          </p:cNvSpPr>
          <p:nvPr>
            <p:ph type="body" sz="quarter" idx="13"/>
          </p:nvPr>
        </p:nvSpPr>
        <p:spPr/>
        <p:txBody>
          <a:bodyPr/>
          <a:lstStyle/>
          <a:p>
            <a:r>
              <a:rPr lang="en-US" dirty="0"/>
              <a:t>RocksDB, DuckDB</a:t>
            </a:r>
          </a:p>
        </p:txBody>
      </p:sp>
    </p:spTree>
    <p:extLst>
      <p:ext uri="{BB962C8B-B14F-4D97-AF65-F5344CB8AC3E}">
        <p14:creationId xmlns:p14="http://schemas.microsoft.com/office/powerpoint/2010/main" val="17640574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D105-5AB1-0B29-0CA2-151B086763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0ED14-1A53-8AE6-B19C-8F6E6540C73D}"/>
              </a:ext>
            </a:extLst>
          </p:cNvPr>
          <p:cNvSpPr>
            <a:spLocks noGrp="1"/>
          </p:cNvSpPr>
          <p:nvPr>
            <p:ph type="title"/>
          </p:nvPr>
        </p:nvSpPr>
        <p:spPr/>
        <p:txBody>
          <a:bodyPr/>
          <a:lstStyle/>
          <a:p>
            <a:r>
              <a:rPr lang="en-US" dirty="0"/>
              <a:t>RocksDB</a:t>
            </a:r>
          </a:p>
        </p:txBody>
      </p:sp>
    </p:spTree>
    <p:extLst>
      <p:ext uri="{BB962C8B-B14F-4D97-AF65-F5344CB8AC3E}">
        <p14:creationId xmlns:p14="http://schemas.microsoft.com/office/powerpoint/2010/main" val="1521088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1026E-386E-59F6-1770-596FE786AF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D44000-6F0E-75D8-30DC-AF69814CDF7F}"/>
              </a:ext>
            </a:extLst>
          </p:cNvPr>
          <p:cNvSpPr>
            <a:spLocks noGrp="1"/>
          </p:cNvSpPr>
          <p:nvPr>
            <p:ph type="title"/>
          </p:nvPr>
        </p:nvSpPr>
        <p:spPr>
          <a:xfrm>
            <a:off x="1103352" y="2386212"/>
            <a:ext cx="6501803" cy="2037986"/>
          </a:xfrm>
        </p:spPr>
        <p:txBody>
          <a:bodyPr/>
          <a:lstStyle/>
          <a:p>
            <a:br>
              <a:rPr lang="en-US" dirty="0"/>
            </a:br>
            <a:r>
              <a:rPr lang="en-US" dirty="0"/>
              <a:t>RocksDB</a:t>
            </a:r>
          </a:p>
        </p:txBody>
      </p:sp>
      <p:sp>
        <p:nvSpPr>
          <p:cNvPr id="2" name="Text Placeholder 2">
            <a:extLst>
              <a:ext uri="{FF2B5EF4-FFF2-40B4-BE49-F238E27FC236}">
                <a16:creationId xmlns:a16="http://schemas.microsoft.com/office/drawing/2014/main" id="{D01C18B6-D617-CFBF-92A7-AA0B4BBA676A}"/>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Embedded Key-Value Store</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Get</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Put</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Delete</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a:t>
            </a:r>
          </a:p>
        </p:txBody>
      </p:sp>
    </p:spTree>
    <p:extLst>
      <p:ext uri="{BB962C8B-B14F-4D97-AF65-F5344CB8AC3E}">
        <p14:creationId xmlns:p14="http://schemas.microsoft.com/office/powerpoint/2010/main" val="721299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D4DEF-870B-2FC1-6035-C47C5D614D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E471D1-7929-C22D-F760-BAD648EBCB39}"/>
              </a:ext>
            </a:extLst>
          </p:cNvPr>
          <p:cNvSpPr>
            <a:spLocks noGrp="1"/>
          </p:cNvSpPr>
          <p:nvPr>
            <p:ph type="title"/>
          </p:nvPr>
        </p:nvSpPr>
        <p:spPr>
          <a:xfrm>
            <a:off x="1103352" y="2386212"/>
            <a:ext cx="6501803" cy="2037986"/>
          </a:xfrm>
        </p:spPr>
        <p:txBody>
          <a:bodyPr/>
          <a:lstStyle/>
          <a:p>
            <a:br>
              <a:rPr lang="en-US" dirty="0"/>
            </a:br>
            <a:r>
              <a:rPr lang="en-US" dirty="0"/>
              <a:t>RocksDB </a:t>
            </a:r>
            <a:br>
              <a:rPr lang="en-US" dirty="0"/>
            </a:br>
            <a:r>
              <a:rPr lang="en-US" dirty="0"/>
              <a:t>Formats</a:t>
            </a:r>
          </a:p>
        </p:txBody>
      </p:sp>
      <p:sp>
        <p:nvSpPr>
          <p:cNvPr id="2" name="Text Placeholder 2">
            <a:extLst>
              <a:ext uri="{FF2B5EF4-FFF2-40B4-BE49-F238E27FC236}">
                <a16:creationId xmlns:a16="http://schemas.microsoft.com/office/drawing/2014/main" id="{38F87FF1-6512-A72C-238F-0CB66890D774}"/>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Block-Based</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SSD + some RAM</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Plain Table</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All-in-RAM</a:t>
            </a:r>
          </a:p>
        </p:txBody>
      </p:sp>
    </p:spTree>
    <p:extLst>
      <p:ext uri="{BB962C8B-B14F-4D97-AF65-F5344CB8AC3E}">
        <p14:creationId xmlns:p14="http://schemas.microsoft.com/office/powerpoint/2010/main" val="15770038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C6C17-9A19-0BA2-038F-9CD562DCD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D9702-D563-3FF8-3463-A46DAEF661AA}"/>
              </a:ext>
            </a:extLst>
          </p:cNvPr>
          <p:cNvSpPr>
            <a:spLocks noGrp="1"/>
          </p:cNvSpPr>
          <p:nvPr>
            <p:ph type="title"/>
          </p:nvPr>
        </p:nvSpPr>
        <p:spPr/>
        <p:txBody>
          <a:bodyPr/>
          <a:lstStyle/>
          <a:p>
            <a:r>
              <a:rPr lang="en-US" dirty="0"/>
              <a:t>Da Vinci Record Transformer (DVRT)</a:t>
            </a:r>
          </a:p>
        </p:txBody>
      </p:sp>
    </p:spTree>
    <p:extLst>
      <p:ext uri="{BB962C8B-B14F-4D97-AF65-F5344CB8AC3E}">
        <p14:creationId xmlns:p14="http://schemas.microsoft.com/office/powerpoint/2010/main" val="20583722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7CD24-9557-1439-8FEA-97CF213177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A55C7C1-FA8D-CA21-AB31-9C6A3943FCF3}"/>
              </a:ext>
            </a:extLst>
          </p:cNvPr>
          <p:cNvSpPr>
            <a:spLocks noGrp="1"/>
          </p:cNvSpPr>
          <p:nvPr>
            <p:ph type="title"/>
          </p:nvPr>
        </p:nvSpPr>
        <p:spPr>
          <a:xfrm>
            <a:off x="1103352" y="2386212"/>
            <a:ext cx="6501803" cy="2037986"/>
          </a:xfrm>
        </p:spPr>
        <p:txBody>
          <a:bodyPr/>
          <a:lstStyle/>
          <a:p>
            <a:br>
              <a:rPr lang="en-US" dirty="0"/>
            </a:br>
            <a:r>
              <a:rPr lang="en-US" dirty="0"/>
              <a:t>Da Vinci </a:t>
            </a:r>
            <a:br>
              <a:rPr lang="en-US" dirty="0"/>
            </a:br>
            <a:r>
              <a:rPr lang="en-US" dirty="0"/>
              <a:t>Record Transformer</a:t>
            </a:r>
          </a:p>
        </p:txBody>
      </p:sp>
      <p:sp>
        <p:nvSpPr>
          <p:cNvPr id="2" name="Text Placeholder 2">
            <a:extLst>
              <a:ext uri="{FF2B5EF4-FFF2-40B4-BE49-F238E27FC236}">
                <a16:creationId xmlns:a16="http://schemas.microsoft.com/office/drawing/2014/main" id="{CAF723FF-F43C-9DED-F9D3-EE25382B9C7B}"/>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Implement a closure to process records</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Store different data in RocksDB</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Projection</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Filtering</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Perform side-effects (out of RocksDB)</a:t>
            </a:r>
          </a:p>
        </p:txBody>
      </p:sp>
    </p:spTree>
    <p:extLst>
      <p:ext uri="{BB962C8B-B14F-4D97-AF65-F5344CB8AC3E}">
        <p14:creationId xmlns:p14="http://schemas.microsoft.com/office/powerpoint/2010/main" val="18313399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3949A-3AC5-D1D2-25F4-46DC16CC43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8AC6515-D41F-8D0A-DCC6-7C2C4EE846F9}"/>
              </a:ext>
            </a:extLst>
          </p:cNvPr>
          <p:cNvSpPr>
            <a:spLocks noGrp="1"/>
          </p:cNvSpPr>
          <p:nvPr>
            <p:ph type="title"/>
          </p:nvPr>
        </p:nvSpPr>
        <p:spPr>
          <a:xfrm>
            <a:off x="1103352" y="2386212"/>
            <a:ext cx="6501803" cy="2037986"/>
          </a:xfrm>
        </p:spPr>
        <p:txBody>
          <a:bodyPr/>
          <a:lstStyle/>
          <a:p>
            <a:br>
              <a:rPr lang="en-US" dirty="0"/>
            </a:br>
            <a:r>
              <a:rPr lang="en-US" dirty="0"/>
              <a:t>Da Vinci </a:t>
            </a:r>
            <a:br>
              <a:rPr lang="en-US" dirty="0"/>
            </a:br>
            <a:r>
              <a:rPr lang="en-US" dirty="0"/>
              <a:t>Record Transformer</a:t>
            </a:r>
          </a:p>
        </p:txBody>
      </p:sp>
      <p:sp>
        <p:nvSpPr>
          <p:cNvPr id="2" name="Text Placeholder 2">
            <a:extLst>
              <a:ext uri="{FF2B5EF4-FFF2-40B4-BE49-F238E27FC236}">
                <a16:creationId xmlns:a16="http://schemas.microsoft.com/office/drawing/2014/main" id="{985F531B-93BF-F88E-AB68-C4614898E310}"/>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Supports all Venice data sources</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Batch</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Real-Time</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Hybrid</a:t>
            </a:r>
          </a:p>
        </p:txBody>
      </p:sp>
    </p:spTree>
    <p:extLst>
      <p:ext uri="{BB962C8B-B14F-4D97-AF65-F5344CB8AC3E}">
        <p14:creationId xmlns:p14="http://schemas.microsoft.com/office/powerpoint/2010/main" val="27869485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BD03C-BEC6-0DF4-4297-4CFE2234BC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43C5C2-7825-A281-289C-0C643C961A84}"/>
              </a:ext>
            </a:extLst>
          </p:cNvPr>
          <p:cNvSpPr>
            <a:spLocks noGrp="1"/>
          </p:cNvSpPr>
          <p:nvPr>
            <p:ph type="title"/>
          </p:nvPr>
        </p:nvSpPr>
        <p:spPr/>
        <p:txBody>
          <a:bodyPr/>
          <a:lstStyle/>
          <a:p>
            <a:r>
              <a:rPr lang="en-US" dirty="0"/>
              <a:t>DuckDB</a:t>
            </a:r>
          </a:p>
        </p:txBody>
      </p:sp>
    </p:spTree>
    <p:extLst>
      <p:ext uri="{BB962C8B-B14F-4D97-AF65-F5344CB8AC3E}">
        <p14:creationId xmlns:p14="http://schemas.microsoft.com/office/powerpoint/2010/main" val="4193329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45CCD-2063-4637-1A70-84A36F95077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D82FEBB-22BC-502B-18A7-2665F46D7DAE}"/>
              </a:ext>
            </a:extLst>
          </p:cNvPr>
          <p:cNvSpPr>
            <a:spLocks noGrp="1"/>
          </p:cNvSpPr>
          <p:nvPr>
            <p:ph type="title"/>
          </p:nvPr>
        </p:nvSpPr>
        <p:spPr>
          <a:xfrm>
            <a:off x="1103352" y="2386212"/>
            <a:ext cx="6501803" cy="2037986"/>
          </a:xfrm>
        </p:spPr>
        <p:txBody>
          <a:bodyPr/>
          <a:lstStyle/>
          <a:p>
            <a:br>
              <a:rPr lang="en-US" dirty="0"/>
            </a:br>
            <a:r>
              <a:rPr lang="en-US" dirty="0"/>
              <a:t>DuckDB</a:t>
            </a:r>
          </a:p>
        </p:txBody>
      </p:sp>
      <p:sp>
        <p:nvSpPr>
          <p:cNvPr id="2" name="Text Placeholder 2">
            <a:extLst>
              <a:ext uri="{FF2B5EF4-FFF2-40B4-BE49-F238E27FC236}">
                <a16:creationId xmlns:a16="http://schemas.microsoft.com/office/drawing/2014/main" id="{AD66AAB2-96A5-0DBA-A36A-1A3287905ECA}"/>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Embedded OLAP</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SQL</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Great for analytics</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Full table scans</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Aggregations</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Group by</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Join</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a:t>
            </a:r>
          </a:p>
        </p:txBody>
      </p:sp>
    </p:spTree>
    <p:extLst>
      <p:ext uri="{BB962C8B-B14F-4D97-AF65-F5344CB8AC3E}">
        <p14:creationId xmlns:p14="http://schemas.microsoft.com/office/powerpoint/2010/main" val="2910674278"/>
      </p:ext>
    </p:extLst>
  </p:cSld>
  <p:clrMapOvr>
    <a:masterClrMapping/>
  </p:clrMapOvr>
  <p:extLst>
    <p:ext uri="{6950BFC3-D8DA-4A85-94F7-54DA5524770B}">
      <p188:commentRel xmlns:p188="http://schemas.microsoft.com/office/powerpoint/2018/8/main" r:id="rId3"/>
    </p:ext>
  </p:extLs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3B422-AFAE-4C62-9B0F-598180F7F4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C9CA7A-906C-A093-C62A-AF3D6DB0DE6D}"/>
              </a:ext>
            </a:extLst>
          </p:cNvPr>
          <p:cNvSpPr>
            <a:spLocks noGrp="1"/>
          </p:cNvSpPr>
          <p:nvPr>
            <p:ph type="title"/>
          </p:nvPr>
        </p:nvSpPr>
        <p:spPr>
          <a:xfrm>
            <a:off x="1103352" y="2386212"/>
            <a:ext cx="6501803" cy="2037986"/>
          </a:xfrm>
        </p:spPr>
        <p:txBody>
          <a:bodyPr/>
          <a:lstStyle/>
          <a:p>
            <a:br>
              <a:rPr lang="en-US" dirty="0"/>
            </a:br>
            <a:r>
              <a:rPr lang="en-US" dirty="0"/>
              <a:t>DuckDB</a:t>
            </a:r>
            <a:br>
              <a:rPr lang="en-US" dirty="0"/>
            </a:br>
            <a:r>
              <a:rPr lang="en-US" dirty="0"/>
              <a:t>DVRT</a:t>
            </a:r>
          </a:p>
        </p:txBody>
      </p:sp>
      <p:sp>
        <p:nvSpPr>
          <p:cNvPr id="2" name="Text Placeholder 2">
            <a:extLst>
              <a:ext uri="{FF2B5EF4-FFF2-40B4-BE49-F238E27FC236}">
                <a16:creationId xmlns:a16="http://schemas.microsoft.com/office/drawing/2014/main" id="{8110FAE6-90CF-7DB4-FB7A-3AD907C270D0}"/>
              </a:ext>
            </a:extLst>
          </p:cNvPr>
          <p:cNvSpPr>
            <a:spLocks noGrp="1"/>
          </p:cNvSpPr>
          <p:nvPr>
            <p:ph type="body" sz="quarter" idx="11"/>
          </p:nvPr>
        </p:nvSpPr>
        <p:spPr>
          <a:xfrm>
            <a:off x="6705521" y="674536"/>
            <a:ext cx="5084575" cy="5475954"/>
          </a:xfrm>
        </p:spPr>
        <p:txBody>
          <a:bodyPr anchor="ctr">
            <a:normAutofit/>
          </a:bodyPr>
          <a:lstStyle/>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Converts Venice schema to SQL</a:t>
            </a:r>
          </a:p>
          <a:p>
            <a:pPr marL="800031" lvl="1" indent="-342831" defTabSz="914263">
              <a:lnSpc>
                <a:spcPct val="110000"/>
              </a:lnSpc>
              <a:spcBef>
                <a:spcPts val="0"/>
              </a:spcBef>
              <a:spcAft>
                <a:spcPts val="1200"/>
              </a:spcAft>
              <a:buClr>
                <a:srgbClr val="0A66C2"/>
              </a:buClr>
              <a:buFont typeface="Arial" panose="020B0604020202020204" pitchFamily="34" charset="0"/>
              <a:buChar char="•"/>
            </a:pPr>
            <a:r>
              <a:rPr lang="en-US" sz="2000" dirty="0">
                <a:solidFill>
                  <a:schemeClr val="accent6"/>
                </a:solidFill>
              </a:rPr>
              <a:t>Avro to CREATE TABLE</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dirty="0">
                <a:solidFill>
                  <a:schemeClr val="accent6"/>
                </a:solidFill>
              </a:rPr>
              <a:t>Gives you SQL on your Venice data!</a:t>
            </a:r>
          </a:p>
        </p:txBody>
      </p:sp>
    </p:spTree>
    <p:extLst>
      <p:ext uri="{BB962C8B-B14F-4D97-AF65-F5344CB8AC3E}">
        <p14:creationId xmlns:p14="http://schemas.microsoft.com/office/powerpoint/2010/main" val="3609176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8F7E8-E872-CB28-2169-3AA089B7718F}"/>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5A83C403-9D5B-FD34-6974-2F6F1F7EAAE3}"/>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39AA518-A9F6-5C73-C6F9-6334D3ED4FB6}"/>
              </a:ext>
            </a:extLst>
          </p:cNvPr>
          <p:cNvSpPr>
            <a:spLocks noGrp="1"/>
          </p:cNvSpPr>
          <p:nvPr>
            <p:ph type="title"/>
          </p:nvPr>
        </p:nvSpPr>
        <p:spPr/>
        <p:txBody>
          <a:bodyPr>
            <a:normAutofit fontScale="90000"/>
          </a:bodyPr>
          <a:lstStyle/>
          <a:p>
            <a:r>
              <a:rPr lang="en-US" dirty="0">
                <a:solidFill>
                  <a:schemeClr val="accent1"/>
                </a:solidFill>
              </a:rPr>
              <a:t>Venice</a:t>
            </a:r>
          </a:p>
        </p:txBody>
      </p:sp>
      <p:sp>
        <p:nvSpPr>
          <p:cNvPr id="3" name="Text Placeholder 2">
            <a:extLst>
              <a:ext uri="{FF2B5EF4-FFF2-40B4-BE49-F238E27FC236}">
                <a16:creationId xmlns:a16="http://schemas.microsoft.com/office/drawing/2014/main" id="{E39F6FB4-EA74-ED14-0036-4750EC34E884}"/>
              </a:ext>
            </a:extLst>
          </p:cNvPr>
          <p:cNvSpPr>
            <a:spLocks noGrp="1"/>
          </p:cNvSpPr>
          <p:nvPr>
            <p:ph type="body" sz="quarter" idx="11"/>
          </p:nvPr>
        </p:nvSpPr>
        <p:spPr/>
        <p:txBody>
          <a:bodyPr>
            <a:normAutofit/>
          </a:bodyPr>
          <a:lstStyle/>
          <a:p>
            <a:r>
              <a:rPr lang="en-US" dirty="0"/>
              <a:t>Going Towards a Multi-Model Database</a:t>
            </a:r>
          </a:p>
        </p:txBody>
      </p:sp>
      <p:cxnSp>
        <p:nvCxnSpPr>
          <p:cNvPr id="67" name="Curved Connector 66">
            <a:extLst>
              <a:ext uri="{FF2B5EF4-FFF2-40B4-BE49-F238E27FC236}">
                <a16:creationId xmlns:a16="http://schemas.microsoft.com/office/drawing/2014/main" id="{D103BD59-930B-DFEB-C602-46CB78337656}"/>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3AFE3F8F-53AA-9BA6-D8E1-8AA11AFEF028}"/>
              </a:ext>
            </a:extLst>
          </p:cNvPr>
          <p:cNvCxnSpPr>
            <a:cxnSpLocks/>
          </p:cNvCxnSpPr>
          <p:nvPr/>
        </p:nvCxnSpPr>
        <p:spPr>
          <a:xfrm flipV="1">
            <a:off x="-64409" y="3643397"/>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5B5B60A4-087D-854D-71B8-799A190E9676}"/>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7DC61BD-62FD-2D20-50DA-4E26BE6AF10F}"/>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CAEF8AF6-9B72-DF72-6E86-B8E28C0CE836}"/>
              </a:ext>
            </a:extLst>
          </p:cNvPr>
          <p:cNvSpPr/>
          <p:nvPr/>
        </p:nvSpPr>
        <p:spPr>
          <a:xfrm>
            <a:off x="720755" y="3082372"/>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Local Real-Time Buffer</a:t>
            </a:r>
            <a:endParaRPr sz="1600" dirty="0">
              <a:solidFill>
                <a:schemeClr val="tx1">
                  <a:alpha val="20000"/>
                </a:schemeClr>
              </a:solidFill>
              <a:latin typeface="Arial"/>
              <a:cs typeface="Arial"/>
            </a:endParaRPr>
          </a:p>
        </p:txBody>
      </p:sp>
      <p:cxnSp>
        <p:nvCxnSpPr>
          <p:cNvPr id="9" name="Curved Connector 8">
            <a:extLst>
              <a:ext uri="{FF2B5EF4-FFF2-40B4-BE49-F238E27FC236}">
                <a16:creationId xmlns:a16="http://schemas.microsoft.com/office/drawing/2014/main" id="{FDA2F5E9-1EF5-4FDC-9BC5-EFFD938B741C}"/>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63089B51-10B9-B87C-84FA-7AC26C3C12B3}"/>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DBC15977-993C-282A-9E94-EBE880654C28}"/>
              </a:ext>
            </a:extLst>
          </p:cNvPr>
          <p:cNvSpPr/>
          <p:nvPr/>
        </p:nvSpPr>
        <p:spPr>
          <a:xfrm>
            <a:off x="64948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D8392D37-0DA0-FDE4-F2D9-774A79D0898E}"/>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cxnSp>
        <p:nvCxnSpPr>
          <p:cNvPr id="15" name="Curved Connector 14">
            <a:extLst>
              <a:ext uri="{FF2B5EF4-FFF2-40B4-BE49-F238E27FC236}">
                <a16:creationId xmlns:a16="http://schemas.microsoft.com/office/drawing/2014/main" id="{4655E43B-4936-CCC5-525A-B47DB9C99FCF}"/>
              </a:ext>
            </a:extLst>
          </p:cNvPr>
          <p:cNvCxnSpPr>
            <a:cxnSpLocks/>
            <a:stCxn id="70" idx="4"/>
            <a:endCxn id="70" idx="1"/>
          </p:cNvCxnSpPr>
          <p:nvPr/>
        </p:nvCxnSpPr>
        <p:spPr>
          <a:xfrm flipH="1" flipV="1">
            <a:off x="4855554" y="3039207"/>
            <a:ext cx="854145" cy="604190"/>
          </a:xfrm>
          <a:prstGeom prst="curvedConnector4">
            <a:avLst>
              <a:gd name="adj1" fmla="val -26764"/>
              <a:gd name="adj2" fmla="val 200682"/>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5" name="Google Shape;350;p34">
            <a:extLst>
              <a:ext uri="{FF2B5EF4-FFF2-40B4-BE49-F238E27FC236}">
                <a16:creationId xmlns:a16="http://schemas.microsoft.com/office/drawing/2014/main" id="{0691D908-A181-CDCF-4214-33B196186848}"/>
              </a:ext>
            </a:extLst>
          </p:cNvPr>
          <p:cNvSpPr/>
          <p:nvPr/>
        </p:nvSpPr>
        <p:spPr>
          <a:xfrm>
            <a:off x="720754" y="1768136"/>
            <a:ext cx="2095723" cy="1123913"/>
          </a:xfrm>
          <a:prstGeom prst="flowChartMagneticDrum">
            <a:avLst/>
          </a:prstGeom>
          <a:noFill/>
          <a:ln w="19050" cap="flat" cmpd="sng">
            <a:solidFill>
              <a:schemeClr val="accent1">
                <a:alpha val="20000"/>
              </a:schemeClr>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solidFill>
                  <a:schemeClr val="tx1">
                    <a:alpha val="20000"/>
                  </a:schemeClr>
                </a:solidFill>
                <a:latin typeface="Arial"/>
                <a:cs typeface="Arial"/>
              </a:rPr>
              <a:t>Remote Real-Time Buffer</a:t>
            </a:r>
            <a:endParaRPr sz="1600" dirty="0">
              <a:solidFill>
                <a:schemeClr val="tx1">
                  <a:alpha val="20000"/>
                </a:schemeClr>
              </a:solidFill>
              <a:latin typeface="Arial"/>
              <a:cs typeface="Arial"/>
            </a:endParaRPr>
          </a:p>
        </p:txBody>
      </p:sp>
      <p:cxnSp>
        <p:nvCxnSpPr>
          <p:cNvPr id="6" name="Curved Connector 5">
            <a:extLst>
              <a:ext uri="{FF2B5EF4-FFF2-40B4-BE49-F238E27FC236}">
                <a16:creationId xmlns:a16="http://schemas.microsoft.com/office/drawing/2014/main" id="{8282259D-4C1E-C017-C280-5D83746FCE1F}"/>
              </a:ext>
            </a:extLst>
          </p:cNvPr>
          <p:cNvCxnSpPr>
            <a:cxnSpLocks/>
          </p:cNvCxnSpPr>
          <p:nvPr/>
        </p:nvCxnSpPr>
        <p:spPr>
          <a:xfrm flipV="1">
            <a:off x="-64409" y="2328395"/>
            <a:ext cx="785164" cy="409"/>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cxnSp>
        <p:nvCxnSpPr>
          <p:cNvPr id="7" name="Curved Connector 6">
            <a:extLst>
              <a:ext uri="{FF2B5EF4-FFF2-40B4-BE49-F238E27FC236}">
                <a16:creationId xmlns:a16="http://schemas.microsoft.com/office/drawing/2014/main" id="{E38E084B-A93F-A1C7-AAA4-D1E19EAF9668}"/>
              </a:ext>
            </a:extLst>
          </p:cNvPr>
          <p:cNvCxnSpPr>
            <a:cxnSpLocks/>
            <a:stCxn id="5" idx="4"/>
            <a:endCxn id="70" idx="2"/>
          </p:cNvCxnSpPr>
          <p:nvPr/>
        </p:nvCxnSpPr>
        <p:spPr>
          <a:xfrm>
            <a:off x="2816477" y="2330093"/>
            <a:ext cx="1184932" cy="1313304"/>
          </a:xfrm>
          <a:prstGeom prst="curvedConnector3">
            <a:avLst>
              <a:gd name="adj1" fmla="val 50000"/>
            </a:avLst>
          </a:prstGeom>
          <a:ln w="19050">
            <a:solidFill>
              <a:schemeClr val="accent1">
                <a:alpha val="20000"/>
              </a:schemeClr>
            </a:solidFill>
            <a:tailEnd type="arrow" w="lg" len="lg"/>
          </a:ln>
        </p:spPr>
        <p:style>
          <a:lnRef idx="1">
            <a:schemeClr val="accent2"/>
          </a:lnRef>
          <a:fillRef idx="0">
            <a:schemeClr val="accent2"/>
          </a:fillRef>
          <a:effectRef idx="0">
            <a:schemeClr val="accent2"/>
          </a:effectRef>
          <a:fontRef idx="minor">
            <a:schemeClr val="tx1"/>
          </a:fontRef>
        </p:style>
      </p:cxnSp>
      <p:sp>
        <p:nvSpPr>
          <p:cNvPr id="8" name="Google Shape;322;p33">
            <a:extLst>
              <a:ext uri="{FF2B5EF4-FFF2-40B4-BE49-F238E27FC236}">
                <a16:creationId xmlns:a16="http://schemas.microsoft.com/office/drawing/2014/main" id="{315BA76D-54E3-9FD6-064B-2D90137ACF34}"/>
              </a:ext>
            </a:extLst>
          </p:cNvPr>
          <p:cNvSpPr/>
          <p:nvPr/>
        </p:nvSpPr>
        <p:spPr>
          <a:xfrm>
            <a:off x="6618642" y="5207067"/>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6C7CB252-11F8-1B94-8C35-660B38A18C3F}"/>
              </a:ext>
            </a:extLst>
          </p:cNvPr>
          <p:cNvCxnSpPr>
            <a:cxnSpLocks/>
            <a:stCxn id="8" idx="3"/>
            <a:endCxn id="13" idx="3"/>
          </p:cNvCxnSpPr>
          <p:nvPr/>
        </p:nvCxnSpPr>
        <p:spPr>
          <a:xfrm flipV="1">
            <a:off x="8466806" y="4247587"/>
            <a:ext cx="2162856"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224A5BD1-2F4F-4D16-8A46-878F918A5D02}"/>
              </a:ext>
            </a:extLst>
          </p:cNvPr>
          <p:cNvCxnSpPr>
            <a:cxnSpLocks/>
            <a:stCxn id="8" idx="3"/>
            <a:endCxn id="14" idx="3"/>
          </p:cNvCxnSpPr>
          <p:nvPr/>
        </p:nvCxnSpPr>
        <p:spPr>
          <a:xfrm flipV="1">
            <a:off x="8466806" y="4399987"/>
            <a:ext cx="2315256" cy="14161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4" name="Curved Connector 23">
            <a:extLst>
              <a:ext uri="{FF2B5EF4-FFF2-40B4-BE49-F238E27FC236}">
                <a16:creationId xmlns:a16="http://schemas.microsoft.com/office/drawing/2014/main" id="{E723E07C-CFFB-9602-87A6-10C5FBB14F03}"/>
              </a:ext>
            </a:extLst>
          </p:cNvPr>
          <p:cNvCxnSpPr>
            <a:cxnSpLocks/>
            <a:stCxn id="8" idx="1"/>
            <a:endCxn id="70" idx="3"/>
          </p:cNvCxnSpPr>
          <p:nvPr/>
        </p:nvCxnSpPr>
        <p:spPr>
          <a:xfrm rot="10800000">
            <a:off x="4855554" y="4247587"/>
            <a:ext cx="1763088"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sp>
        <p:nvSpPr>
          <p:cNvPr id="16" name="Google Shape;322;p33">
            <a:extLst>
              <a:ext uri="{FF2B5EF4-FFF2-40B4-BE49-F238E27FC236}">
                <a16:creationId xmlns:a16="http://schemas.microsoft.com/office/drawing/2014/main" id="{9D6E7E19-D9DC-F925-FE61-7C5175BD84DA}"/>
              </a:ext>
            </a:extLst>
          </p:cNvPr>
          <p:cNvSpPr/>
          <p:nvPr/>
        </p:nvSpPr>
        <p:spPr>
          <a:xfrm>
            <a:off x="9775517" y="2125864"/>
            <a:ext cx="1848164" cy="685801"/>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Da Vinci Client</a:t>
            </a:r>
          </a:p>
          <a:p>
            <a:pPr algn="ctr"/>
            <a:r>
              <a:rPr lang="en-US" sz="1600" i="1" dirty="0">
                <a:latin typeface="Arial" panose="020B0604020202020204" pitchFamily="34" charset="0"/>
                <a:cs typeface="Arial" panose="020B0604020202020204" pitchFamily="34" charset="0"/>
              </a:rPr>
              <a:t>RocksDB</a:t>
            </a:r>
          </a:p>
        </p:txBody>
      </p:sp>
      <p:cxnSp>
        <p:nvCxnSpPr>
          <p:cNvPr id="17" name="Curved Connector 16">
            <a:extLst>
              <a:ext uri="{FF2B5EF4-FFF2-40B4-BE49-F238E27FC236}">
                <a16:creationId xmlns:a16="http://schemas.microsoft.com/office/drawing/2014/main" id="{86D74462-2D16-4BA2-6CC5-2AC18B6E857D}"/>
              </a:ext>
            </a:extLst>
          </p:cNvPr>
          <p:cNvCxnSpPr>
            <a:cxnSpLocks/>
            <a:stCxn id="11" idx="4"/>
            <a:endCxn id="16" idx="1"/>
          </p:cNvCxnSpPr>
          <p:nvPr/>
        </p:nvCxnSpPr>
        <p:spPr>
          <a:xfrm flipV="1">
            <a:off x="8590586" y="2468765"/>
            <a:ext cx="1184931" cy="1174632"/>
          </a:xfrm>
          <a:prstGeom prst="curvedConnector3">
            <a:avLst>
              <a:gd name="adj1" fmla="val 57512"/>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20" name="Google Shape;322;p33">
            <a:extLst>
              <a:ext uri="{FF2B5EF4-FFF2-40B4-BE49-F238E27FC236}">
                <a16:creationId xmlns:a16="http://schemas.microsoft.com/office/drawing/2014/main" id="{96C8FE13-F3F3-7234-F451-0C5A008FAE77}"/>
              </a:ext>
            </a:extLst>
          </p:cNvPr>
          <p:cNvSpPr/>
          <p:nvPr/>
        </p:nvSpPr>
        <p:spPr>
          <a:xfrm>
            <a:off x="9775517" y="1212520"/>
            <a:ext cx="1848164" cy="68580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Da Vinci Client</a:t>
            </a:r>
          </a:p>
          <a:p>
            <a:pPr algn="ctr"/>
            <a:r>
              <a:rPr lang="en-US" sz="1600" i="1" dirty="0">
                <a:latin typeface="Arial" panose="020B0604020202020204" pitchFamily="34" charset="0"/>
                <a:cs typeface="Arial" panose="020B0604020202020204" pitchFamily="34" charset="0"/>
              </a:rPr>
              <a:t>DuckDB</a:t>
            </a:r>
          </a:p>
        </p:txBody>
      </p:sp>
      <p:sp>
        <p:nvSpPr>
          <p:cNvPr id="30" name="Google Shape;322;p33">
            <a:extLst>
              <a:ext uri="{FF2B5EF4-FFF2-40B4-BE49-F238E27FC236}">
                <a16:creationId xmlns:a16="http://schemas.microsoft.com/office/drawing/2014/main" id="{05BD1F23-5452-2CD7-EBA0-35E957F4CC52}"/>
              </a:ext>
            </a:extLst>
          </p:cNvPr>
          <p:cNvSpPr/>
          <p:nvPr/>
        </p:nvSpPr>
        <p:spPr>
          <a:xfrm>
            <a:off x="9775517" y="291112"/>
            <a:ext cx="1848164" cy="68580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a:t>
            </a:r>
          </a:p>
        </p:txBody>
      </p:sp>
      <p:cxnSp>
        <p:nvCxnSpPr>
          <p:cNvPr id="31" name="Curved Connector 30">
            <a:extLst>
              <a:ext uri="{FF2B5EF4-FFF2-40B4-BE49-F238E27FC236}">
                <a16:creationId xmlns:a16="http://schemas.microsoft.com/office/drawing/2014/main" id="{D8E05416-F0A3-9468-9D77-2B6E7200C181}"/>
              </a:ext>
            </a:extLst>
          </p:cNvPr>
          <p:cNvCxnSpPr>
            <a:cxnSpLocks/>
            <a:stCxn id="11" idx="4"/>
            <a:endCxn id="20" idx="1"/>
          </p:cNvCxnSpPr>
          <p:nvPr/>
        </p:nvCxnSpPr>
        <p:spPr>
          <a:xfrm flipV="1">
            <a:off x="8590586" y="1555421"/>
            <a:ext cx="1184931" cy="2087976"/>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35" name="Curved Connector 34">
            <a:extLst>
              <a:ext uri="{FF2B5EF4-FFF2-40B4-BE49-F238E27FC236}">
                <a16:creationId xmlns:a16="http://schemas.microsoft.com/office/drawing/2014/main" id="{88C55DD5-DCA0-2C46-4771-B428844A23CC}"/>
              </a:ext>
            </a:extLst>
          </p:cNvPr>
          <p:cNvCxnSpPr>
            <a:cxnSpLocks/>
            <a:stCxn id="11" idx="4"/>
            <a:endCxn id="30" idx="1"/>
          </p:cNvCxnSpPr>
          <p:nvPr/>
        </p:nvCxnSpPr>
        <p:spPr>
          <a:xfrm flipV="1">
            <a:off x="8590586" y="634013"/>
            <a:ext cx="1184931" cy="3009384"/>
          </a:xfrm>
          <a:prstGeom prst="curvedConnector3">
            <a:avLst>
              <a:gd name="adj1" fmla="val 37708"/>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98994887"/>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44A06-C2AC-AA32-5BB5-394F558E32DE}"/>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62E1AB1E-9ED4-3BFB-7EA7-344AFBE53EB0}"/>
              </a:ext>
            </a:extLst>
          </p:cNvPr>
          <p:cNvSpPr/>
          <p:nvPr/>
        </p:nvSpPr>
        <p:spPr>
          <a:xfrm>
            <a:off x="74133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9EC448C-238E-8595-B504-569C40A43FF6}"/>
              </a:ext>
            </a:extLst>
          </p:cNvPr>
          <p:cNvSpPr>
            <a:spLocks noGrp="1"/>
          </p:cNvSpPr>
          <p:nvPr>
            <p:ph type="title"/>
          </p:nvPr>
        </p:nvSpPr>
        <p:spPr/>
        <p:txBody>
          <a:bodyPr>
            <a:normAutofit fontScale="90000"/>
          </a:bodyPr>
          <a:lstStyle/>
          <a:p>
            <a:r>
              <a:rPr lang="en-US" dirty="0">
                <a:solidFill>
                  <a:schemeClr val="accent1"/>
                </a:solidFill>
              </a:rPr>
              <a:t>Venice</a:t>
            </a:r>
          </a:p>
        </p:txBody>
      </p:sp>
      <p:sp>
        <p:nvSpPr>
          <p:cNvPr id="3" name="Text Placeholder 2">
            <a:extLst>
              <a:ext uri="{FF2B5EF4-FFF2-40B4-BE49-F238E27FC236}">
                <a16:creationId xmlns:a16="http://schemas.microsoft.com/office/drawing/2014/main" id="{1F0BE86E-29F4-2F67-A531-794CDA088680}"/>
              </a:ext>
            </a:extLst>
          </p:cNvPr>
          <p:cNvSpPr>
            <a:spLocks noGrp="1"/>
          </p:cNvSpPr>
          <p:nvPr>
            <p:ph type="body" sz="quarter" idx="11"/>
          </p:nvPr>
        </p:nvSpPr>
        <p:spPr/>
        <p:txBody>
          <a:bodyPr>
            <a:normAutofit/>
          </a:bodyPr>
          <a:lstStyle/>
          <a:p>
            <a:r>
              <a:rPr lang="en-US" dirty="0"/>
              <a:t>Going Towards a Multi-Model Database</a:t>
            </a:r>
          </a:p>
        </p:txBody>
      </p:sp>
      <p:sp>
        <p:nvSpPr>
          <p:cNvPr id="4" name="TextBox 3">
            <a:extLst>
              <a:ext uri="{FF2B5EF4-FFF2-40B4-BE49-F238E27FC236}">
                <a16:creationId xmlns:a16="http://schemas.microsoft.com/office/drawing/2014/main" id="{A0C30C47-D15F-1382-3ACD-CBFA642C8671}"/>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cxnSp>
        <p:nvCxnSpPr>
          <p:cNvPr id="9" name="Curved Connector 8">
            <a:extLst>
              <a:ext uri="{FF2B5EF4-FFF2-40B4-BE49-F238E27FC236}">
                <a16:creationId xmlns:a16="http://schemas.microsoft.com/office/drawing/2014/main" id="{C10A10CF-F5E8-F73B-293F-387ADB1320B6}"/>
              </a:ext>
            </a:extLst>
          </p:cNvPr>
          <p:cNvCxnSpPr>
            <a:cxnSpLocks/>
            <a:stCxn id="11" idx="4"/>
          </p:cNvCxnSpPr>
          <p:nvPr/>
        </p:nvCxnSpPr>
        <p:spPr>
          <a:xfrm flipV="1">
            <a:off x="60759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5A3BC146-4C4F-8A95-A92A-6D960297FB62}"/>
              </a:ext>
            </a:extLst>
          </p:cNvPr>
          <p:cNvSpPr/>
          <p:nvPr/>
        </p:nvSpPr>
        <p:spPr>
          <a:xfrm>
            <a:off x="39802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80DC9D74-3808-A465-E373-D67E2334BAB7}"/>
              </a:ext>
            </a:extLst>
          </p:cNvPr>
          <p:cNvSpPr/>
          <p:nvPr/>
        </p:nvSpPr>
        <p:spPr>
          <a:xfrm>
            <a:off x="72609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sp>
        <p:nvSpPr>
          <p:cNvPr id="8" name="Google Shape;322;p33">
            <a:extLst>
              <a:ext uri="{FF2B5EF4-FFF2-40B4-BE49-F238E27FC236}">
                <a16:creationId xmlns:a16="http://schemas.microsoft.com/office/drawing/2014/main" id="{53FC1511-5288-2BF0-1201-C23349254E45}"/>
              </a:ext>
            </a:extLst>
          </p:cNvPr>
          <p:cNvSpPr/>
          <p:nvPr/>
        </p:nvSpPr>
        <p:spPr>
          <a:xfrm>
            <a:off x="5565153" y="5207067"/>
            <a:ext cx="1848164" cy="1218228"/>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Venice Client Library</a:t>
            </a:r>
          </a:p>
        </p:txBody>
      </p:sp>
      <p:cxnSp>
        <p:nvCxnSpPr>
          <p:cNvPr id="12" name="Curved Connector 11">
            <a:extLst>
              <a:ext uri="{FF2B5EF4-FFF2-40B4-BE49-F238E27FC236}">
                <a16:creationId xmlns:a16="http://schemas.microsoft.com/office/drawing/2014/main" id="{5F10B039-F184-1170-B7AB-0D8187F5DEC2}"/>
              </a:ext>
            </a:extLst>
          </p:cNvPr>
          <p:cNvCxnSpPr>
            <a:cxnSpLocks/>
            <a:stCxn id="8" idx="3"/>
            <a:endCxn id="13" idx="3"/>
          </p:cNvCxnSpPr>
          <p:nvPr/>
        </p:nvCxnSpPr>
        <p:spPr>
          <a:xfrm flipV="1">
            <a:off x="7413317" y="4247587"/>
            <a:ext cx="701745" cy="15685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cxnSp>
        <p:nvCxnSpPr>
          <p:cNvPr id="21" name="Curved Connector 20">
            <a:extLst>
              <a:ext uri="{FF2B5EF4-FFF2-40B4-BE49-F238E27FC236}">
                <a16:creationId xmlns:a16="http://schemas.microsoft.com/office/drawing/2014/main" id="{508C7004-2BEE-8987-3020-968D5875ED67}"/>
              </a:ext>
            </a:extLst>
          </p:cNvPr>
          <p:cNvCxnSpPr>
            <a:cxnSpLocks/>
            <a:stCxn id="8" idx="3"/>
            <a:endCxn id="14" idx="3"/>
          </p:cNvCxnSpPr>
          <p:nvPr/>
        </p:nvCxnSpPr>
        <p:spPr>
          <a:xfrm flipV="1">
            <a:off x="7413317" y="4399987"/>
            <a:ext cx="854145" cy="1416194"/>
          </a:xfrm>
          <a:prstGeom prst="curvedConnector2">
            <a:avLst/>
          </a:prstGeom>
          <a:ln w="19050">
            <a:solidFill>
              <a:schemeClr val="accent1"/>
            </a:solidFill>
            <a:tailEnd type="arrow" w="lg" len="med"/>
          </a:ln>
        </p:spPr>
        <p:style>
          <a:lnRef idx="1">
            <a:schemeClr val="accent2"/>
          </a:lnRef>
          <a:fillRef idx="0">
            <a:schemeClr val="accent2"/>
          </a:fillRef>
          <a:effectRef idx="0">
            <a:schemeClr val="accent2"/>
          </a:effectRef>
          <a:fontRef idx="minor">
            <a:schemeClr val="tx1"/>
          </a:fontRef>
        </p:style>
      </p:cxnSp>
      <p:sp>
        <p:nvSpPr>
          <p:cNvPr id="16" name="Google Shape;322;p33">
            <a:extLst>
              <a:ext uri="{FF2B5EF4-FFF2-40B4-BE49-F238E27FC236}">
                <a16:creationId xmlns:a16="http://schemas.microsoft.com/office/drawing/2014/main" id="{0857201B-EB61-C1B4-077F-978CF54CC9A6}"/>
              </a:ext>
            </a:extLst>
          </p:cNvPr>
          <p:cNvSpPr/>
          <p:nvPr/>
        </p:nvSpPr>
        <p:spPr>
          <a:xfrm>
            <a:off x="7260917" y="2125864"/>
            <a:ext cx="1848164" cy="685801"/>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Da Vinci Client</a:t>
            </a:r>
          </a:p>
          <a:p>
            <a:pPr algn="ctr"/>
            <a:r>
              <a:rPr lang="en-US" sz="1600" i="1" dirty="0">
                <a:latin typeface="Arial" panose="020B0604020202020204" pitchFamily="34" charset="0"/>
                <a:cs typeface="Arial" panose="020B0604020202020204" pitchFamily="34" charset="0"/>
              </a:rPr>
              <a:t>RocksDB</a:t>
            </a:r>
          </a:p>
        </p:txBody>
      </p:sp>
      <p:cxnSp>
        <p:nvCxnSpPr>
          <p:cNvPr id="17" name="Curved Connector 16">
            <a:extLst>
              <a:ext uri="{FF2B5EF4-FFF2-40B4-BE49-F238E27FC236}">
                <a16:creationId xmlns:a16="http://schemas.microsoft.com/office/drawing/2014/main" id="{8AFF1068-F8FE-3E58-76DB-BAB0B897F5E5}"/>
              </a:ext>
            </a:extLst>
          </p:cNvPr>
          <p:cNvCxnSpPr>
            <a:cxnSpLocks/>
            <a:stCxn id="11" idx="4"/>
            <a:endCxn id="16" idx="1"/>
          </p:cNvCxnSpPr>
          <p:nvPr/>
        </p:nvCxnSpPr>
        <p:spPr>
          <a:xfrm flipV="1">
            <a:off x="6075986" y="2468765"/>
            <a:ext cx="1184931" cy="1174632"/>
          </a:xfrm>
          <a:prstGeom prst="curvedConnector3">
            <a:avLst>
              <a:gd name="adj1" fmla="val 57512"/>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20" name="Google Shape;322;p33">
            <a:extLst>
              <a:ext uri="{FF2B5EF4-FFF2-40B4-BE49-F238E27FC236}">
                <a16:creationId xmlns:a16="http://schemas.microsoft.com/office/drawing/2014/main" id="{07716456-91A9-0F99-2166-D329CD82C8E7}"/>
              </a:ext>
            </a:extLst>
          </p:cNvPr>
          <p:cNvSpPr/>
          <p:nvPr/>
        </p:nvSpPr>
        <p:spPr>
          <a:xfrm>
            <a:off x="7260917" y="1212520"/>
            <a:ext cx="1848164" cy="68580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Da Vinci Client</a:t>
            </a:r>
          </a:p>
          <a:p>
            <a:pPr algn="ctr"/>
            <a:r>
              <a:rPr lang="en-US" sz="1600" i="1" dirty="0">
                <a:latin typeface="Arial" panose="020B0604020202020204" pitchFamily="34" charset="0"/>
                <a:cs typeface="Arial" panose="020B0604020202020204" pitchFamily="34" charset="0"/>
              </a:rPr>
              <a:t>DuckDB</a:t>
            </a:r>
          </a:p>
        </p:txBody>
      </p:sp>
      <p:sp>
        <p:nvSpPr>
          <p:cNvPr id="30" name="Google Shape;322;p33">
            <a:extLst>
              <a:ext uri="{FF2B5EF4-FFF2-40B4-BE49-F238E27FC236}">
                <a16:creationId xmlns:a16="http://schemas.microsoft.com/office/drawing/2014/main" id="{C551BAE9-1206-0088-9958-C6EC195BCFE4}"/>
              </a:ext>
            </a:extLst>
          </p:cNvPr>
          <p:cNvSpPr/>
          <p:nvPr/>
        </p:nvSpPr>
        <p:spPr>
          <a:xfrm>
            <a:off x="7260917" y="291112"/>
            <a:ext cx="1848164" cy="685802"/>
          </a:xfrm>
          <a:prstGeom prst="roundRect">
            <a:avLst>
              <a:gd name="adj" fmla="val 16667"/>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a:t>
            </a:r>
          </a:p>
        </p:txBody>
      </p:sp>
      <p:cxnSp>
        <p:nvCxnSpPr>
          <p:cNvPr id="31" name="Curved Connector 30">
            <a:extLst>
              <a:ext uri="{FF2B5EF4-FFF2-40B4-BE49-F238E27FC236}">
                <a16:creationId xmlns:a16="http://schemas.microsoft.com/office/drawing/2014/main" id="{AFC4D49A-92EE-E3F3-7040-1A5C6871E89C}"/>
              </a:ext>
            </a:extLst>
          </p:cNvPr>
          <p:cNvCxnSpPr>
            <a:cxnSpLocks/>
            <a:stCxn id="11" idx="4"/>
            <a:endCxn id="20" idx="1"/>
          </p:cNvCxnSpPr>
          <p:nvPr/>
        </p:nvCxnSpPr>
        <p:spPr>
          <a:xfrm flipV="1">
            <a:off x="6075986" y="1555421"/>
            <a:ext cx="1184931" cy="2087976"/>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35" name="Curved Connector 34">
            <a:extLst>
              <a:ext uri="{FF2B5EF4-FFF2-40B4-BE49-F238E27FC236}">
                <a16:creationId xmlns:a16="http://schemas.microsoft.com/office/drawing/2014/main" id="{3862DD44-A880-9EA2-3E3C-A18BA681710E}"/>
              </a:ext>
            </a:extLst>
          </p:cNvPr>
          <p:cNvCxnSpPr>
            <a:cxnSpLocks/>
            <a:stCxn id="11" idx="4"/>
            <a:endCxn id="30" idx="1"/>
          </p:cNvCxnSpPr>
          <p:nvPr/>
        </p:nvCxnSpPr>
        <p:spPr>
          <a:xfrm flipV="1">
            <a:off x="6075986" y="634013"/>
            <a:ext cx="1184931" cy="3009384"/>
          </a:xfrm>
          <a:prstGeom prst="curvedConnector3">
            <a:avLst>
              <a:gd name="adj1" fmla="val 37708"/>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BC67C31C-F714-7AE5-2E60-2DFE53396A7A}"/>
              </a:ext>
            </a:extLst>
          </p:cNvPr>
          <p:cNvSpPr txBox="1">
            <a:spLocks/>
          </p:cNvSpPr>
          <p:nvPr/>
        </p:nvSpPr>
        <p:spPr>
          <a:xfrm>
            <a:off x="9661273" y="0"/>
            <a:ext cx="2530728" cy="6825026"/>
          </a:xfrm>
          <a:prstGeom prst="rect">
            <a:avLst/>
          </a:prstGeom>
          <a:noFill/>
        </p:spPr>
        <p:txBody>
          <a:bodyPr vert="horz" lIns="109728" tIns="45720" rIns="0" bIns="45720" rtlCol="0" anchor="ctr">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4263">
              <a:lnSpc>
                <a:spcPct val="110000"/>
              </a:lnSpc>
              <a:spcBef>
                <a:spcPts val="0"/>
              </a:spcBef>
              <a:spcAft>
                <a:spcPts val="1200"/>
              </a:spcAft>
              <a:buClr>
                <a:srgbClr val="0A66C2"/>
              </a:buClr>
              <a:buFont typeface="Arial" panose="020B0604020202020204" pitchFamily="34" charset="0"/>
              <a:buChar char="•"/>
            </a:pPr>
            <a:endParaRPr lang="en-US" sz="2400" dirty="0"/>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sz="2400" dirty="0"/>
              <a:t>…</a:t>
            </a:r>
          </a:p>
          <a:p>
            <a:pPr marL="342900" indent="-342900" defTabSz="914263">
              <a:lnSpc>
                <a:spcPct val="110000"/>
              </a:lnSpc>
              <a:spcBef>
                <a:spcPts val="0"/>
              </a:spcBef>
              <a:spcAft>
                <a:spcPts val="1200"/>
              </a:spcAft>
              <a:buClr>
                <a:srgbClr val="0A66C2"/>
              </a:buClr>
              <a:buFont typeface="Arial" panose="020B0604020202020204" pitchFamily="34" charset="0"/>
              <a:buChar char="•"/>
            </a:pPr>
            <a:endParaRPr lang="en-US" sz="600" dirty="0"/>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sz="2400" dirty="0"/>
              <a:t>SQL</a:t>
            </a:r>
          </a:p>
          <a:p>
            <a:pPr marL="342831" indent="-342831" defTabSz="914263">
              <a:lnSpc>
                <a:spcPct val="110000"/>
              </a:lnSpc>
              <a:spcBef>
                <a:spcPts val="0"/>
              </a:spcBef>
              <a:spcAft>
                <a:spcPts val="1200"/>
              </a:spcAft>
              <a:buClr>
                <a:srgbClr val="0A66C2"/>
              </a:buClr>
              <a:buFont typeface="Arial" panose="020B0604020202020204" pitchFamily="34" charset="0"/>
              <a:buChar char="•"/>
            </a:pPr>
            <a:endParaRPr lang="en-US" sz="2400" dirty="0"/>
          </a:p>
          <a:p>
            <a:pPr defTabSz="914263">
              <a:lnSpc>
                <a:spcPct val="110000"/>
              </a:lnSpc>
              <a:spcBef>
                <a:spcPts val="0"/>
              </a:spcBef>
              <a:spcAft>
                <a:spcPts val="1200"/>
              </a:spcAft>
              <a:buClr>
                <a:srgbClr val="0A66C2"/>
              </a:buClr>
            </a:pPr>
            <a:endParaRPr lang="en-US" sz="1100" dirty="0"/>
          </a:p>
          <a:p>
            <a:pPr defTabSz="914263">
              <a:lnSpc>
                <a:spcPct val="110000"/>
              </a:lnSpc>
              <a:spcBef>
                <a:spcPts val="0"/>
              </a:spcBef>
              <a:spcAft>
                <a:spcPts val="1200"/>
              </a:spcAft>
              <a:buClr>
                <a:srgbClr val="0A66C2"/>
              </a:buClr>
            </a:pPr>
            <a:endParaRPr lang="en-US" sz="1100" dirty="0"/>
          </a:p>
          <a:p>
            <a:pPr defTabSz="914263">
              <a:lnSpc>
                <a:spcPct val="110000"/>
              </a:lnSpc>
              <a:spcBef>
                <a:spcPts val="0"/>
              </a:spcBef>
              <a:spcAft>
                <a:spcPts val="1200"/>
              </a:spcAft>
              <a:buClr>
                <a:srgbClr val="0A66C2"/>
              </a:buClr>
            </a:pPr>
            <a:endParaRPr lang="en-US" sz="2400" dirty="0"/>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sz="2400" dirty="0"/>
              <a:t>Key-Value</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sz="2400" dirty="0"/>
              <a:t>Document Store</a:t>
            </a:r>
          </a:p>
          <a:p>
            <a:pPr marL="342831" indent="-342831" defTabSz="914263">
              <a:lnSpc>
                <a:spcPct val="110000"/>
              </a:lnSpc>
              <a:spcBef>
                <a:spcPts val="0"/>
              </a:spcBef>
              <a:spcAft>
                <a:spcPts val="1200"/>
              </a:spcAft>
              <a:buClr>
                <a:srgbClr val="0A66C2"/>
              </a:buClr>
              <a:buFont typeface="Arial" panose="020B0604020202020204" pitchFamily="34" charset="0"/>
              <a:buChar char="•"/>
            </a:pPr>
            <a:r>
              <a:rPr lang="en-US" sz="2400" dirty="0"/>
              <a:t>Vector Math</a:t>
            </a:r>
          </a:p>
          <a:p>
            <a:pPr marL="342831" indent="-342831" defTabSz="914263">
              <a:lnSpc>
                <a:spcPct val="110000"/>
              </a:lnSpc>
              <a:spcBef>
                <a:spcPts val="0"/>
              </a:spcBef>
              <a:spcAft>
                <a:spcPts val="1200"/>
              </a:spcAft>
              <a:buClr>
                <a:srgbClr val="0A66C2"/>
              </a:buClr>
              <a:buFont typeface="Arial" panose="020B0604020202020204" pitchFamily="34" charset="0"/>
              <a:buChar char="•"/>
            </a:pPr>
            <a:endParaRPr lang="en-US" sz="2400" dirty="0"/>
          </a:p>
          <a:p>
            <a:pPr marL="342831" indent="-342831" defTabSz="914263">
              <a:lnSpc>
                <a:spcPct val="110000"/>
              </a:lnSpc>
              <a:spcBef>
                <a:spcPts val="0"/>
              </a:spcBef>
              <a:spcAft>
                <a:spcPts val="1200"/>
              </a:spcAft>
              <a:buClr>
                <a:srgbClr val="0A66C2"/>
              </a:buClr>
              <a:buFont typeface="Arial" panose="020B0604020202020204" pitchFamily="34" charset="0"/>
              <a:buChar char="•"/>
            </a:pPr>
            <a:endParaRPr lang="en-US" sz="2400" dirty="0"/>
          </a:p>
          <a:p>
            <a:pPr marL="342831" indent="-342831" defTabSz="914263">
              <a:lnSpc>
                <a:spcPct val="110000"/>
              </a:lnSpc>
              <a:spcBef>
                <a:spcPts val="0"/>
              </a:spcBef>
              <a:spcAft>
                <a:spcPts val="1200"/>
              </a:spcAft>
              <a:buClr>
                <a:srgbClr val="0A66C2"/>
              </a:buClr>
              <a:buFont typeface="Arial" panose="020B0604020202020204" pitchFamily="34" charset="0"/>
              <a:buChar char="•"/>
            </a:pPr>
            <a:endParaRPr lang="en-US" sz="2400" dirty="0"/>
          </a:p>
        </p:txBody>
      </p:sp>
      <p:sp>
        <p:nvSpPr>
          <p:cNvPr id="22" name="Left Brace 21">
            <a:extLst>
              <a:ext uri="{FF2B5EF4-FFF2-40B4-BE49-F238E27FC236}">
                <a16:creationId xmlns:a16="http://schemas.microsoft.com/office/drawing/2014/main" id="{CFE9B8AA-03B8-1323-35BA-08ED9D743C37}"/>
              </a:ext>
            </a:extLst>
          </p:cNvPr>
          <p:cNvSpPr/>
          <p:nvPr/>
        </p:nvSpPr>
        <p:spPr>
          <a:xfrm rot="10800000">
            <a:off x="9356640" y="1955571"/>
            <a:ext cx="304632" cy="4584032"/>
          </a:xfrm>
          <a:prstGeom prst="leftBrace">
            <a:avLst>
              <a:gd name="adj1" fmla="val 0"/>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05153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177966">
        <p159:morph option="byObject"/>
      </p:transition>
    </mc:Choice>
    <mc:Fallback xmlns="">
      <p:transition spd="slow" advTm="177966">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B4615769-F1E1-140F-574A-B33380DDBB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7652" y="3935638"/>
            <a:ext cx="303498" cy="267753"/>
          </a:xfrm>
          <a:prstGeom prst="rect">
            <a:avLst/>
          </a:prstGeom>
        </p:spPr>
      </p:pic>
      <p:sp>
        <p:nvSpPr>
          <p:cNvPr id="3" name="Title 2">
            <a:extLst>
              <a:ext uri="{FF2B5EF4-FFF2-40B4-BE49-F238E27FC236}">
                <a16:creationId xmlns:a16="http://schemas.microsoft.com/office/drawing/2014/main" id="{0C40EA13-0E89-C643-93EC-F579F18687F6}"/>
              </a:ext>
            </a:extLst>
          </p:cNvPr>
          <p:cNvSpPr>
            <a:spLocks noGrp="1"/>
          </p:cNvSpPr>
          <p:nvPr>
            <p:ph type="title"/>
          </p:nvPr>
        </p:nvSpPr>
        <p:spPr>
          <a:xfrm>
            <a:off x="2324591" y="2113005"/>
            <a:ext cx="7542818" cy="2631989"/>
          </a:xfrm>
        </p:spPr>
        <p:txBody>
          <a:bodyPr anchor="ctr">
            <a:normAutofit/>
          </a:bodyPr>
          <a:lstStyle/>
          <a:p>
            <a:pPr algn="ctr"/>
            <a:r>
              <a:rPr lang="en-US" sz="4400" dirty="0"/>
              <a:t>What Would You Build?</a:t>
            </a:r>
          </a:p>
        </p:txBody>
      </p:sp>
      <p:grpSp>
        <p:nvGrpSpPr>
          <p:cNvPr id="7" name="Group 6">
            <a:extLst>
              <a:ext uri="{FF2B5EF4-FFF2-40B4-BE49-F238E27FC236}">
                <a16:creationId xmlns:a16="http://schemas.microsoft.com/office/drawing/2014/main" id="{E3FF3A0C-865E-B999-525D-976BDFADC338}"/>
              </a:ext>
            </a:extLst>
          </p:cNvPr>
          <p:cNvGrpSpPr/>
          <p:nvPr/>
        </p:nvGrpSpPr>
        <p:grpSpPr>
          <a:xfrm>
            <a:off x="5338852" y="3726179"/>
            <a:ext cx="1514295" cy="660607"/>
            <a:chOff x="4304317" y="3269419"/>
            <a:chExt cx="3696684" cy="1612668"/>
          </a:xfrm>
        </p:grpSpPr>
        <p:pic>
          <p:nvPicPr>
            <p:cNvPr id="2" name="Graphic 1">
              <a:extLst>
                <a:ext uri="{FF2B5EF4-FFF2-40B4-BE49-F238E27FC236}">
                  <a16:creationId xmlns:a16="http://schemas.microsoft.com/office/drawing/2014/main" id="{2A0C6456-778B-8039-F480-C553BC30D0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46177" y="3269419"/>
              <a:ext cx="1612668" cy="1612668"/>
            </a:xfrm>
            <a:prstGeom prst="rect">
              <a:avLst/>
            </a:prstGeom>
          </p:spPr>
        </p:pic>
        <p:pic>
          <p:nvPicPr>
            <p:cNvPr id="4" name="Picture 3" descr="Logo, icon&#10;&#10;Description automatically generated">
              <a:extLst>
                <a:ext uri="{FF2B5EF4-FFF2-40B4-BE49-F238E27FC236}">
                  <a16:creationId xmlns:a16="http://schemas.microsoft.com/office/drawing/2014/main" id="{00B8FC4D-E415-FE16-A74B-937C16281D60}"/>
                </a:ext>
              </a:extLst>
            </p:cNvPr>
            <p:cNvPicPr>
              <a:picLocks noChangeAspect="1"/>
            </p:cNvPicPr>
            <p:nvPr/>
          </p:nvPicPr>
          <p:blipFill>
            <a:blip r:embed="rId5"/>
            <a:stretch>
              <a:fillRect/>
            </a:stretch>
          </p:blipFill>
          <p:spPr>
            <a:xfrm>
              <a:off x="7283737" y="3717121"/>
              <a:ext cx="717264" cy="717264"/>
            </a:xfrm>
            <a:prstGeom prst="rect">
              <a:avLst/>
            </a:prstGeom>
          </p:spPr>
        </p:pic>
        <p:pic>
          <p:nvPicPr>
            <p:cNvPr id="6" name="Picture 5">
              <a:extLst>
                <a:ext uri="{FF2B5EF4-FFF2-40B4-BE49-F238E27FC236}">
                  <a16:creationId xmlns:a16="http://schemas.microsoft.com/office/drawing/2014/main" id="{C44BE810-9882-EE22-FB5B-4CB512B5517F}"/>
                </a:ext>
              </a:extLst>
            </p:cNvPr>
            <p:cNvPicPr>
              <a:picLocks noChangeAspect="1"/>
            </p:cNvPicPr>
            <p:nvPr/>
          </p:nvPicPr>
          <p:blipFill>
            <a:blip r:embed="rId6"/>
            <a:stretch>
              <a:fillRect/>
            </a:stretch>
          </p:blipFill>
          <p:spPr>
            <a:xfrm>
              <a:off x="4304317" y="3717121"/>
              <a:ext cx="717264" cy="717264"/>
            </a:xfrm>
            <a:prstGeom prst="rect">
              <a:avLst/>
            </a:prstGeom>
          </p:spPr>
        </p:pic>
      </p:grpSp>
    </p:spTree>
    <p:extLst>
      <p:ext uri="{BB962C8B-B14F-4D97-AF65-F5344CB8AC3E}">
        <p14:creationId xmlns:p14="http://schemas.microsoft.com/office/powerpoint/2010/main" val="4208506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92631-7028-24A9-F938-BCA2839469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659C4F-0B4A-5A54-2878-98BFF18F629C}"/>
              </a:ext>
            </a:extLst>
          </p:cNvPr>
          <p:cNvSpPr>
            <a:spLocks noGrp="1"/>
          </p:cNvSpPr>
          <p:nvPr>
            <p:ph type="title"/>
          </p:nvPr>
        </p:nvSpPr>
        <p:spPr>
          <a:xfrm>
            <a:off x="2324591" y="2113005"/>
            <a:ext cx="7542818" cy="2631989"/>
          </a:xfrm>
        </p:spPr>
        <p:txBody>
          <a:bodyPr anchor="ctr">
            <a:normAutofit/>
          </a:bodyPr>
          <a:lstStyle/>
          <a:p>
            <a:pPr algn="ctr"/>
            <a:r>
              <a:rPr lang="en-US" sz="4400" dirty="0"/>
              <a:t>venicedb.org</a:t>
            </a:r>
          </a:p>
        </p:txBody>
      </p:sp>
      <p:grpSp>
        <p:nvGrpSpPr>
          <p:cNvPr id="7" name="Group 6">
            <a:extLst>
              <a:ext uri="{FF2B5EF4-FFF2-40B4-BE49-F238E27FC236}">
                <a16:creationId xmlns:a16="http://schemas.microsoft.com/office/drawing/2014/main" id="{9499814E-88CB-5DBE-8866-37A826E3D719}"/>
              </a:ext>
            </a:extLst>
          </p:cNvPr>
          <p:cNvGrpSpPr/>
          <p:nvPr/>
        </p:nvGrpSpPr>
        <p:grpSpPr>
          <a:xfrm>
            <a:off x="5338852" y="3726179"/>
            <a:ext cx="1514295" cy="660607"/>
            <a:chOff x="4304317" y="3269419"/>
            <a:chExt cx="3696684" cy="1612668"/>
          </a:xfrm>
        </p:grpSpPr>
        <p:pic>
          <p:nvPicPr>
            <p:cNvPr id="2" name="Graphic 1">
              <a:extLst>
                <a:ext uri="{FF2B5EF4-FFF2-40B4-BE49-F238E27FC236}">
                  <a16:creationId xmlns:a16="http://schemas.microsoft.com/office/drawing/2014/main" id="{8AAE11F4-0CE6-B505-D19E-099B234F53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46177" y="3269419"/>
              <a:ext cx="1612668" cy="1612668"/>
            </a:xfrm>
            <a:prstGeom prst="rect">
              <a:avLst/>
            </a:prstGeom>
          </p:spPr>
        </p:pic>
        <p:pic>
          <p:nvPicPr>
            <p:cNvPr id="4" name="Picture 3" descr="Logo, icon&#10;&#10;Description automatically generated">
              <a:extLst>
                <a:ext uri="{FF2B5EF4-FFF2-40B4-BE49-F238E27FC236}">
                  <a16:creationId xmlns:a16="http://schemas.microsoft.com/office/drawing/2014/main" id="{F253CD42-8713-4A6D-BB26-B936C0B5B085}"/>
                </a:ext>
              </a:extLst>
            </p:cNvPr>
            <p:cNvPicPr>
              <a:picLocks noChangeAspect="1"/>
            </p:cNvPicPr>
            <p:nvPr/>
          </p:nvPicPr>
          <p:blipFill>
            <a:blip r:embed="rId4"/>
            <a:stretch>
              <a:fillRect/>
            </a:stretch>
          </p:blipFill>
          <p:spPr>
            <a:xfrm>
              <a:off x="7283737" y="3717121"/>
              <a:ext cx="717264" cy="717264"/>
            </a:xfrm>
            <a:prstGeom prst="rect">
              <a:avLst/>
            </a:prstGeom>
          </p:spPr>
        </p:pic>
        <p:pic>
          <p:nvPicPr>
            <p:cNvPr id="6" name="Picture 5">
              <a:extLst>
                <a:ext uri="{FF2B5EF4-FFF2-40B4-BE49-F238E27FC236}">
                  <a16:creationId xmlns:a16="http://schemas.microsoft.com/office/drawing/2014/main" id="{D090B611-4814-943A-CF33-5F270CC3D8F0}"/>
                </a:ext>
              </a:extLst>
            </p:cNvPr>
            <p:cNvPicPr>
              <a:picLocks noChangeAspect="1"/>
            </p:cNvPicPr>
            <p:nvPr/>
          </p:nvPicPr>
          <p:blipFill>
            <a:blip r:embed="rId5"/>
            <a:stretch>
              <a:fillRect/>
            </a:stretch>
          </p:blipFill>
          <p:spPr>
            <a:xfrm>
              <a:off x="4304317" y="3717121"/>
              <a:ext cx="717264" cy="717264"/>
            </a:xfrm>
            <a:prstGeom prst="rect">
              <a:avLst/>
            </a:prstGeom>
          </p:spPr>
        </p:pic>
      </p:grpSp>
      <p:pic>
        <p:nvPicPr>
          <p:cNvPr id="8" name="Graphic 7">
            <a:extLst>
              <a:ext uri="{FF2B5EF4-FFF2-40B4-BE49-F238E27FC236}">
                <a16:creationId xmlns:a16="http://schemas.microsoft.com/office/drawing/2014/main" id="{411D5FB6-928B-A5C3-3C26-2E6AB34FDFD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47652" y="3935638"/>
            <a:ext cx="303498" cy="267753"/>
          </a:xfrm>
          <a:prstGeom prst="rect">
            <a:avLst/>
          </a:prstGeom>
        </p:spPr>
      </p:pic>
    </p:spTree>
    <p:extLst>
      <p:ext uri="{BB962C8B-B14F-4D97-AF65-F5344CB8AC3E}">
        <p14:creationId xmlns:p14="http://schemas.microsoft.com/office/powerpoint/2010/main" val="25686520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25282E-4C9F-4E00-BFCE-AE8F8C507210}"/>
              </a:ext>
            </a:extLst>
          </p:cNvPr>
          <p:cNvSpPr>
            <a:spLocks noGrp="1"/>
          </p:cNvSpPr>
          <p:nvPr>
            <p:ph type="title"/>
          </p:nvPr>
        </p:nvSpPr>
        <p:spPr>
          <a:xfrm>
            <a:off x="2452447" y="2180023"/>
            <a:ext cx="7287109" cy="1482243"/>
          </a:xfrm>
        </p:spPr>
        <p:txBody>
          <a:bodyPr/>
          <a:lstStyle/>
          <a:p>
            <a:r>
              <a:rPr lang="en-US" dirty="0"/>
              <a:t>Thank You</a:t>
            </a:r>
          </a:p>
        </p:txBody>
      </p:sp>
    </p:spTree>
    <p:extLst>
      <p:ext uri="{BB962C8B-B14F-4D97-AF65-F5344CB8AC3E}">
        <p14:creationId xmlns:p14="http://schemas.microsoft.com/office/powerpoint/2010/main" val="3446821510"/>
      </p:ext>
    </p:extLst>
  </p:cSld>
  <p:clrMapOvr>
    <a:masterClrMapping/>
  </p:clrMapOvr>
  <mc:AlternateContent xmlns:mc="http://schemas.openxmlformats.org/markup-compatibility/2006" xmlns:p14="http://schemas.microsoft.com/office/powerpoint/2010/main">
    <mc:Choice Requires="p14">
      <p:transition spd="slow" p14:dur="2000" advTm="31166"/>
    </mc:Choice>
    <mc:Fallback xmlns="">
      <p:transition spd="slow" advTm="31166"/>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A0F03-E16F-B490-96F5-196D85421C41}"/>
              </a:ext>
            </a:extLst>
          </p:cNvPr>
          <p:cNvSpPr>
            <a:spLocks noGrp="1"/>
          </p:cNvSpPr>
          <p:nvPr>
            <p:ph type="title"/>
          </p:nvPr>
        </p:nvSpPr>
        <p:spPr>
          <a:xfrm>
            <a:off x="2452920" y="2047676"/>
            <a:ext cx="7286160" cy="1482243"/>
          </a:xfrm>
        </p:spPr>
        <p:txBody>
          <a:bodyPr/>
          <a:lstStyle/>
          <a:p>
            <a:r>
              <a:rPr lang="en-US" dirty="0"/>
              <a:t>Extras</a:t>
            </a:r>
          </a:p>
        </p:txBody>
      </p:sp>
    </p:spTree>
    <p:extLst>
      <p:ext uri="{BB962C8B-B14F-4D97-AF65-F5344CB8AC3E}">
        <p14:creationId xmlns:p14="http://schemas.microsoft.com/office/powerpoint/2010/main" val="40365986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796D8-6423-5DA3-FFD5-3BEE551A85B2}"/>
            </a:ext>
          </a:extLst>
        </p:cNvPr>
        <p:cNvGrpSpPr/>
        <p:nvPr/>
      </p:nvGrpSpPr>
      <p:grpSpPr>
        <a:xfrm>
          <a:off x="0" y="0"/>
          <a:ext cx="0" cy="0"/>
          <a:chOff x="0" y="0"/>
          <a:chExt cx="0" cy="0"/>
        </a:xfrm>
      </p:grpSpPr>
      <p:sp>
        <p:nvSpPr>
          <p:cNvPr id="14" name="Google Shape;355;p34">
            <a:extLst>
              <a:ext uri="{FF2B5EF4-FFF2-40B4-BE49-F238E27FC236}">
                <a16:creationId xmlns:a16="http://schemas.microsoft.com/office/drawing/2014/main" id="{6A067349-38B6-8942-8F19-52765F5CF27D}"/>
              </a:ext>
            </a:extLst>
          </p:cNvPr>
          <p:cNvSpPr/>
          <p:nvPr/>
        </p:nvSpPr>
        <p:spPr>
          <a:xfrm>
            <a:off x="9927917" y="31916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EA398E7-E472-64D8-8E27-32CD48D0772B}"/>
              </a:ext>
            </a:extLst>
          </p:cNvPr>
          <p:cNvSpPr>
            <a:spLocks noGrp="1"/>
          </p:cNvSpPr>
          <p:nvPr>
            <p:ph type="title"/>
          </p:nvPr>
        </p:nvSpPr>
        <p:spPr/>
        <p:txBody>
          <a:bodyPr>
            <a:normAutofit fontScale="90000"/>
          </a:bodyPr>
          <a:lstStyle/>
          <a:p>
            <a:r>
              <a:rPr lang="en-US" dirty="0">
                <a:solidFill>
                  <a:schemeClr val="accent1"/>
                </a:solidFill>
              </a:rPr>
              <a:t>Is this…</a:t>
            </a:r>
          </a:p>
        </p:txBody>
      </p:sp>
      <p:sp>
        <p:nvSpPr>
          <p:cNvPr id="3" name="Text Placeholder 2">
            <a:extLst>
              <a:ext uri="{FF2B5EF4-FFF2-40B4-BE49-F238E27FC236}">
                <a16:creationId xmlns:a16="http://schemas.microsoft.com/office/drawing/2014/main" id="{997A3FF7-6DD8-F646-E4F5-116520045848}"/>
              </a:ext>
            </a:extLst>
          </p:cNvPr>
          <p:cNvSpPr>
            <a:spLocks noGrp="1"/>
          </p:cNvSpPr>
          <p:nvPr>
            <p:ph type="body" sz="quarter" idx="11"/>
          </p:nvPr>
        </p:nvSpPr>
        <p:spPr/>
        <p:txBody>
          <a:bodyPr>
            <a:normAutofit/>
          </a:bodyPr>
          <a:lstStyle/>
          <a:p>
            <a:r>
              <a:rPr lang="en-US" dirty="0"/>
              <a:t>… a Giant, Deconstructed, Database?</a:t>
            </a:r>
          </a:p>
        </p:txBody>
      </p:sp>
      <p:cxnSp>
        <p:nvCxnSpPr>
          <p:cNvPr id="67" name="Curved Connector 66">
            <a:extLst>
              <a:ext uri="{FF2B5EF4-FFF2-40B4-BE49-F238E27FC236}">
                <a16:creationId xmlns:a16="http://schemas.microsoft.com/office/drawing/2014/main" id="{8705BDA2-270D-CB45-A6F1-5F382EAAAC41}"/>
              </a:ext>
            </a:extLst>
          </p:cNvPr>
          <p:cNvCxnSpPr>
            <a:cxnSpLocks/>
            <a:stCxn id="19" idx="4"/>
            <a:endCxn id="70" idx="2"/>
          </p:cNvCxnSpPr>
          <p:nvPr/>
        </p:nvCxnSpPr>
        <p:spPr>
          <a:xfrm flipV="1">
            <a:off x="2816478" y="3643397"/>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68" name="Curved Connector 67">
            <a:extLst>
              <a:ext uri="{FF2B5EF4-FFF2-40B4-BE49-F238E27FC236}">
                <a16:creationId xmlns:a16="http://schemas.microsoft.com/office/drawing/2014/main" id="{217BB758-1C56-5A91-307D-8098EF97ABF6}"/>
              </a:ext>
            </a:extLst>
          </p:cNvPr>
          <p:cNvCxnSpPr>
            <a:cxnSpLocks/>
          </p:cNvCxnSpPr>
          <p:nvPr/>
        </p:nvCxnSpPr>
        <p:spPr>
          <a:xfrm flipV="1">
            <a:off x="-64409" y="3643397"/>
            <a:ext cx="785164" cy="409"/>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70" name="Google Shape;355;p34">
            <a:extLst>
              <a:ext uri="{FF2B5EF4-FFF2-40B4-BE49-F238E27FC236}">
                <a16:creationId xmlns:a16="http://schemas.microsoft.com/office/drawing/2014/main" id="{914A02FE-117C-5BDD-F130-53D4701F758F}"/>
              </a:ext>
            </a:extLst>
          </p:cNvPr>
          <p:cNvSpPr/>
          <p:nvPr/>
        </p:nvSpPr>
        <p:spPr>
          <a:xfrm>
            <a:off x="4001409" y="3039207"/>
            <a:ext cx="1708290" cy="1208380"/>
          </a:xfrm>
          <a:prstGeom prst="flowChartMagneticDisk">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Leader Replica</a:t>
            </a:r>
            <a:endParaRPr lang="en-US" sz="1600" i="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37B99B8-2957-3F30-F477-4918BAE0AB47}"/>
              </a:ext>
            </a:extLst>
          </p:cNvPr>
          <p:cNvSpPr txBox="1"/>
          <p:nvPr/>
        </p:nvSpPr>
        <p:spPr>
          <a:xfrm>
            <a:off x="14960600" y="355600"/>
            <a:ext cx="0" cy="0"/>
          </a:xfrm>
          <a:prstGeom prst="rect">
            <a:avLst/>
          </a:prstGeom>
          <a:noFill/>
          <a:ln>
            <a:solidFill>
              <a:schemeClr val="accent1"/>
            </a:solidFill>
          </a:ln>
        </p:spPr>
        <p:txBody>
          <a:bodyPr wrap="none" lIns="0" tIns="0" rIns="0" bIns="0" rtlCol="0">
            <a:noAutofit/>
          </a:bodyPr>
          <a:lstStyle/>
          <a:p>
            <a:pPr algn="l"/>
            <a:endParaRPr lang="en-US" sz="7200"/>
          </a:p>
        </p:txBody>
      </p:sp>
      <p:sp>
        <p:nvSpPr>
          <p:cNvPr id="19" name="Google Shape;350;p34">
            <a:extLst>
              <a:ext uri="{FF2B5EF4-FFF2-40B4-BE49-F238E27FC236}">
                <a16:creationId xmlns:a16="http://schemas.microsoft.com/office/drawing/2014/main" id="{DBBF0F14-263D-A877-0FED-C1DC010FE284}"/>
              </a:ext>
            </a:extLst>
          </p:cNvPr>
          <p:cNvSpPr/>
          <p:nvPr/>
        </p:nvSpPr>
        <p:spPr>
          <a:xfrm>
            <a:off x="720755" y="3082372"/>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Real-Time Buffer</a:t>
            </a:r>
          </a:p>
        </p:txBody>
      </p:sp>
      <p:cxnSp>
        <p:nvCxnSpPr>
          <p:cNvPr id="9" name="Curved Connector 8">
            <a:extLst>
              <a:ext uri="{FF2B5EF4-FFF2-40B4-BE49-F238E27FC236}">
                <a16:creationId xmlns:a16="http://schemas.microsoft.com/office/drawing/2014/main" id="{C1C1737F-335B-9B54-5288-7A826AAC9687}"/>
              </a:ext>
            </a:extLst>
          </p:cNvPr>
          <p:cNvCxnSpPr>
            <a:cxnSpLocks/>
            <a:stCxn id="11" idx="4"/>
          </p:cNvCxnSpPr>
          <p:nvPr/>
        </p:nvCxnSpPr>
        <p:spPr>
          <a:xfrm flipV="1">
            <a:off x="8590586" y="3642465"/>
            <a:ext cx="1184931"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cxnSp>
        <p:nvCxnSpPr>
          <p:cNvPr id="10" name="Curved Connector 9">
            <a:extLst>
              <a:ext uri="{FF2B5EF4-FFF2-40B4-BE49-F238E27FC236}">
                <a16:creationId xmlns:a16="http://schemas.microsoft.com/office/drawing/2014/main" id="{A0119E5D-BAFB-03A7-6F42-6C3212896DE0}"/>
              </a:ext>
            </a:extLst>
          </p:cNvPr>
          <p:cNvCxnSpPr>
            <a:cxnSpLocks/>
            <a:stCxn id="70" idx="4"/>
          </p:cNvCxnSpPr>
          <p:nvPr/>
        </p:nvCxnSpPr>
        <p:spPr>
          <a:xfrm flipV="1">
            <a:off x="5709699" y="3642465"/>
            <a:ext cx="785164" cy="932"/>
          </a:xfrm>
          <a:prstGeom prst="curvedConnector3">
            <a:avLst>
              <a:gd name="adj1" fmla="val 50000"/>
            </a:avLst>
          </a:prstGeom>
          <a:ln w="19050">
            <a:solidFill>
              <a:schemeClr val="accent1"/>
            </a:solidFill>
            <a:tailEnd type="arrow" w="lg" len="lg"/>
          </a:ln>
        </p:spPr>
        <p:style>
          <a:lnRef idx="1">
            <a:schemeClr val="accent2"/>
          </a:lnRef>
          <a:fillRef idx="0">
            <a:schemeClr val="accent2"/>
          </a:fillRef>
          <a:effectRef idx="0">
            <a:schemeClr val="accent2"/>
          </a:effectRef>
          <a:fontRef idx="minor">
            <a:schemeClr val="tx1"/>
          </a:fontRef>
        </p:style>
      </p:cxnSp>
      <p:sp>
        <p:nvSpPr>
          <p:cNvPr id="11" name="Google Shape;350;p34">
            <a:extLst>
              <a:ext uri="{FF2B5EF4-FFF2-40B4-BE49-F238E27FC236}">
                <a16:creationId xmlns:a16="http://schemas.microsoft.com/office/drawing/2014/main" id="{FA1BCB82-D09F-603E-E98C-81D414863C51}"/>
              </a:ext>
            </a:extLst>
          </p:cNvPr>
          <p:cNvSpPr/>
          <p:nvPr/>
        </p:nvSpPr>
        <p:spPr>
          <a:xfrm>
            <a:off x="6494863" y="3081440"/>
            <a:ext cx="2095723" cy="1123913"/>
          </a:xfrm>
          <a:prstGeom prst="flowChartMagneticDrum">
            <a:avLst/>
          </a:prstGeom>
          <a:no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a:cs typeface="Arial"/>
              </a:rPr>
              <a:t>Version Topic</a:t>
            </a:r>
            <a:endParaRPr sz="1600" dirty="0">
              <a:latin typeface="Arial"/>
              <a:cs typeface="Arial"/>
            </a:endParaRPr>
          </a:p>
        </p:txBody>
      </p:sp>
      <p:sp>
        <p:nvSpPr>
          <p:cNvPr id="13" name="Google Shape;355;p34">
            <a:extLst>
              <a:ext uri="{FF2B5EF4-FFF2-40B4-BE49-F238E27FC236}">
                <a16:creationId xmlns:a16="http://schemas.microsoft.com/office/drawing/2014/main" id="{7E11D4B3-7380-4BDD-A1A7-8B768BADD170}"/>
              </a:ext>
            </a:extLst>
          </p:cNvPr>
          <p:cNvSpPr/>
          <p:nvPr/>
        </p:nvSpPr>
        <p:spPr>
          <a:xfrm>
            <a:off x="9775517" y="3039207"/>
            <a:ext cx="1708290" cy="1208380"/>
          </a:xfrm>
          <a:prstGeom prst="flowChartMagneticDisk">
            <a:avLst/>
          </a:prstGeom>
          <a:solidFill>
            <a:schemeClr val="bg1"/>
          </a:solidFill>
          <a:ln w="19050" cap="flat" cmpd="sng">
            <a:solidFill>
              <a:schemeClr val="accent1"/>
            </a:solidFill>
            <a:prstDash val="solid"/>
            <a:round/>
            <a:headEnd type="none" w="sm" len="sm"/>
            <a:tailEnd type="none" w="sm" len="sm"/>
          </a:ln>
        </p:spPr>
        <p:txBody>
          <a:bodyPr spcFirstLastPara="1" wrap="square" lIns="45707" tIns="45707" rIns="45707" bIns="45707" anchor="ctr" anchorCtr="0">
            <a:noAutofit/>
          </a:bodyPr>
          <a:lstStyle/>
          <a:p>
            <a:pPr algn="ctr"/>
            <a:r>
              <a:rPr lang="en-US" sz="1600" dirty="0">
                <a:latin typeface="Arial" panose="020B0604020202020204" pitchFamily="34" charset="0"/>
                <a:cs typeface="Arial" panose="020B0604020202020204" pitchFamily="34" charset="0"/>
              </a:rPr>
              <a:t>Follower Replicas</a:t>
            </a:r>
            <a:endParaRPr lang="en-US" sz="1600" i="1" dirty="0">
              <a:latin typeface="Arial" panose="020B0604020202020204" pitchFamily="34" charset="0"/>
              <a:cs typeface="Arial" panose="020B0604020202020204" pitchFamily="34" charset="0"/>
            </a:endParaRPr>
          </a:p>
        </p:txBody>
      </p:sp>
      <p:sp>
        <p:nvSpPr>
          <p:cNvPr id="34" name="Text Placeholder 2">
            <a:extLst>
              <a:ext uri="{FF2B5EF4-FFF2-40B4-BE49-F238E27FC236}">
                <a16:creationId xmlns:a16="http://schemas.microsoft.com/office/drawing/2014/main" id="{3755220B-030C-2CA7-A3DD-FFDB83DB2664}"/>
              </a:ext>
            </a:extLst>
          </p:cNvPr>
          <p:cNvSpPr txBox="1">
            <a:spLocks/>
          </p:cNvSpPr>
          <p:nvPr/>
        </p:nvSpPr>
        <p:spPr>
          <a:xfrm>
            <a:off x="5591322" y="1369137"/>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endParaRPr lang="en-US" dirty="0"/>
          </a:p>
        </p:txBody>
      </p:sp>
      <p:sp>
        <p:nvSpPr>
          <p:cNvPr id="5" name="Text Placeholder 2">
            <a:extLst>
              <a:ext uri="{FF2B5EF4-FFF2-40B4-BE49-F238E27FC236}">
                <a16:creationId xmlns:a16="http://schemas.microsoft.com/office/drawing/2014/main" id="{9B4B82A5-58A7-D7F2-C44A-A17F1A4B19CF}"/>
              </a:ext>
            </a:extLst>
          </p:cNvPr>
          <p:cNvSpPr txBox="1">
            <a:spLocks/>
          </p:cNvSpPr>
          <p:nvPr/>
        </p:nvSpPr>
        <p:spPr>
          <a:xfrm>
            <a:off x="479206" y="4336743"/>
            <a:ext cx="25788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263">
              <a:lnSpc>
                <a:spcPct val="110000"/>
              </a:lnSpc>
              <a:spcBef>
                <a:spcPts val="0"/>
              </a:spcBef>
              <a:spcAft>
                <a:spcPts val="1200"/>
              </a:spcAft>
              <a:buClr>
                <a:srgbClr val="0A66C2"/>
              </a:buClr>
            </a:pPr>
            <a:r>
              <a:rPr lang="en-US" sz="2000" b="1" dirty="0"/>
              <a:t>Write Ahead Log (WAL)</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sz="2000" b="1" dirty="0"/>
              <a:t>Durable</a:t>
            </a:r>
          </a:p>
          <a:p>
            <a:pPr marL="342900" indent="-342900" defTabSz="914263">
              <a:lnSpc>
                <a:spcPct val="110000"/>
              </a:lnSpc>
              <a:spcBef>
                <a:spcPts val="0"/>
              </a:spcBef>
              <a:spcAft>
                <a:spcPts val="1200"/>
              </a:spcAft>
              <a:buClr>
                <a:srgbClr val="0A66C2"/>
              </a:buClr>
              <a:buFont typeface="Arial" panose="020B0604020202020204" pitchFamily="34" charset="0"/>
              <a:buChar char="•"/>
            </a:pPr>
            <a:r>
              <a:rPr lang="en-US" sz="2000" b="1" dirty="0"/>
              <a:t>Not yet readable</a:t>
            </a:r>
          </a:p>
        </p:txBody>
      </p:sp>
      <p:sp>
        <p:nvSpPr>
          <p:cNvPr id="6" name="Text Placeholder 2">
            <a:extLst>
              <a:ext uri="{FF2B5EF4-FFF2-40B4-BE49-F238E27FC236}">
                <a16:creationId xmlns:a16="http://schemas.microsoft.com/office/drawing/2014/main" id="{73C7B795-3F74-21FD-DA06-7BE8EF9A651A}"/>
              </a:ext>
            </a:extLst>
          </p:cNvPr>
          <p:cNvSpPr txBox="1">
            <a:spLocks/>
          </p:cNvSpPr>
          <p:nvPr/>
        </p:nvSpPr>
        <p:spPr>
          <a:xfrm>
            <a:off x="6176614" y="4336743"/>
            <a:ext cx="27322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263">
              <a:lnSpc>
                <a:spcPct val="110000"/>
              </a:lnSpc>
              <a:spcBef>
                <a:spcPts val="0"/>
              </a:spcBef>
              <a:spcAft>
                <a:spcPts val="1200"/>
              </a:spcAft>
              <a:buClr>
                <a:srgbClr val="0A66C2"/>
              </a:buClr>
            </a:pPr>
            <a:r>
              <a:rPr lang="en-US" sz="2000" b="1" dirty="0"/>
              <a:t>Commit Log</a:t>
            </a:r>
          </a:p>
        </p:txBody>
      </p:sp>
      <p:sp>
        <p:nvSpPr>
          <p:cNvPr id="7" name="Rounded Rectangle 6">
            <a:extLst>
              <a:ext uri="{FF2B5EF4-FFF2-40B4-BE49-F238E27FC236}">
                <a16:creationId xmlns:a16="http://schemas.microsoft.com/office/drawing/2014/main" id="{412E0013-26D7-5C90-2AAC-58FBA0A7017C}"/>
              </a:ext>
            </a:extLst>
          </p:cNvPr>
          <p:cNvSpPr/>
          <p:nvPr/>
        </p:nvSpPr>
        <p:spPr>
          <a:xfrm>
            <a:off x="161925" y="2371801"/>
            <a:ext cx="9021126" cy="3718607"/>
          </a:xfrm>
          <a:prstGeom prst="roundRect">
            <a:avLst>
              <a:gd name="adj" fmla="val 7331"/>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57E47D00-ECBF-24AF-E0D5-2D5857EE27C7}"/>
              </a:ext>
            </a:extLst>
          </p:cNvPr>
          <p:cNvSpPr txBox="1">
            <a:spLocks/>
          </p:cNvSpPr>
          <p:nvPr/>
        </p:nvSpPr>
        <p:spPr>
          <a:xfrm>
            <a:off x="3566144" y="4336743"/>
            <a:ext cx="2578819" cy="2496262"/>
          </a:xfrm>
          <a:prstGeom prst="rect">
            <a:avLst/>
          </a:prstGeom>
          <a:noFill/>
        </p:spPr>
        <p:txBody>
          <a:bodyPr vert="horz" lIns="109728" tIns="45720" rIns="0" bIns="45720" rtlCol="0" anchor="t">
            <a:normAutofit/>
          </a:bodyPr>
          <a:lstStyle>
            <a:lvl1pPr marL="0" indent="0" algn="l" defTabSz="914400" rtl="0" eaLnBrk="1" latinLnBrk="0" hangingPunct="1">
              <a:lnSpc>
                <a:spcPct val="90000"/>
              </a:lnSpc>
              <a:spcBef>
                <a:spcPts val="1000"/>
              </a:spcBef>
              <a:buFontTx/>
              <a:buNone/>
              <a:defRPr sz="2200" b="0" i="0" kern="1200" baseline="0">
                <a:solidFill>
                  <a:schemeClr val="accent6"/>
                </a:solidFill>
                <a:latin typeface="+mn-lt"/>
                <a:ea typeface="+mn-ea"/>
                <a:cs typeface="+mn-cs"/>
              </a:defRPr>
            </a:lvl1pPr>
            <a:lvl2pPr marL="457200" indent="0" algn="l" defTabSz="914400" rtl="0" eaLnBrk="1" latinLnBrk="0" hangingPunct="1">
              <a:lnSpc>
                <a:spcPct val="90000"/>
              </a:lnSpc>
              <a:spcBef>
                <a:spcPts val="500"/>
              </a:spcBef>
              <a:buFontTx/>
              <a:buNone/>
              <a:defRPr sz="2400" b="0" i="0" kern="1200" baseline="0">
                <a:solidFill>
                  <a:schemeClr val="accent6"/>
                </a:solidFill>
                <a:latin typeface="LKN Sans Light" panose="02000303040000020003" pitchFamily="2" charset="0"/>
                <a:ea typeface="+mn-ea"/>
                <a:cs typeface="+mn-cs"/>
              </a:defRPr>
            </a:lvl2pPr>
            <a:lvl3pPr marL="914400" indent="0" algn="l" defTabSz="914400" rtl="0" eaLnBrk="1" latinLnBrk="0" hangingPunct="1">
              <a:lnSpc>
                <a:spcPct val="90000"/>
              </a:lnSpc>
              <a:spcBef>
                <a:spcPts val="500"/>
              </a:spcBef>
              <a:buFontTx/>
              <a:buNone/>
              <a:defRPr sz="2000" b="0" i="0" kern="1200" baseline="0">
                <a:solidFill>
                  <a:schemeClr val="accent6"/>
                </a:solidFill>
                <a:latin typeface="LKN Sans Light" panose="02000303040000020003" pitchFamily="2" charset="0"/>
                <a:ea typeface="+mn-ea"/>
                <a:cs typeface="+mn-cs"/>
              </a:defRPr>
            </a:lvl3pPr>
            <a:lvl4pPr marL="13716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4pPr>
            <a:lvl5pPr marL="1828800" indent="0" algn="l" defTabSz="914400" rtl="0" eaLnBrk="1" latinLnBrk="0" hangingPunct="1">
              <a:lnSpc>
                <a:spcPct val="90000"/>
              </a:lnSpc>
              <a:spcBef>
                <a:spcPts val="500"/>
              </a:spcBef>
              <a:buFontTx/>
              <a:buNone/>
              <a:defRPr sz="1800" b="0" i="0" kern="1200" baseline="0">
                <a:solidFill>
                  <a:schemeClr val="accent6"/>
                </a:solidFill>
                <a:latin typeface="LKN Sans Light" panose="0200030304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263">
              <a:lnSpc>
                <a:spcPct val="110000"/>
              </a:lnSpc>
              <a:spcBef>
                <a:spcPts val="0"/>
              </a:spcBef>
              <a:spcAft>
                <a:spcPts val="1200"/>
              </a:spcAft>
              <a:buClr>
                <a:srgbClr val="0A66C2"/>
              </a:buClr>
            </a:pPr>
            <a:r>
              <a:rPr lang="en-US" sz="2000" b="1" dirty="0"/>
              <a:t>Random Access Indexed Storage</a:t>
            </a:r>
          </a:p>
        </p:txBody>
      </p:sp>
    </p:spTree>
    <p:extLst>
      <p:ext uri="{BB962C8B-B14F-4D97-AF65-F5344CB8AC3E}">
        <p14:creationId xmlns:p14="http://schemas.microsoft.com/office/powerpoint/2010/main" val="691259589"/>
      </p:ext>
    </p:extLst>
  </p:cSld>
  <p:clrMapOvr>
    <a:masterClrMapping/>
  </p:clrMapOvr>
  <mc:AlternateContent xmlns:mc="http://schemas.openxmlformats.org/markup-compatibility/2006" xmlns:p14="http://schemas.microsoft.com/office/powerpoint/2010/main">
    <mc:Choice Requires="p14">
      <p:transition spd="slow" p14:dur="2000" advTm="177966"/>
    </mc:Choice>
    <mc:Fallback xmlns="">
      <p:transition spd="slow" advTm="177966"/>
    </mc:Fallback>
  </mc:AlternateContent>
</p:sld>
</file>

<file path=ppt/theme/theme1.xml><?xml version="1.0" encoding="utf-8"?>
<a:theme xmlns:a="http://schemas.openxmlformats.org/drawingml/2006/main" name="OTIS">
  <a:themeElements>
    <a:clrScheme name="OTIS">
      <a:dk1>
        <a:srgbClr val="3C4345"/>
      </a:dk1>
      <a:lt1>
        <a:srgbClr val="FDFAF5"/>
      </a:lt1>
      <a:dk2>
        <a:srgbClr val="B24020"/>
      </a:dk2>
      <a:lt2>
        <a:srgbClr val="0A66C2"/>
      </a:lt2>
      <a:accent1>
        <a:srgbClr val="44712E"/>
      </a:accent1>
      <a:accent2>
        <a:srgbClr val="915907"/>
      </a:accent2>
      <a:accent3>
        <a:srgbClr val="004183"/>
      </a:accent3>
      <a:accent4>
        <a:srgbClr val="E7A33E"/>
      </a:accent4>
      <a:accent5>
        <a:srgbClr val="7E8F1D"/>
      </a:accent5>
      <a:accent6>
        <a:srgbClr val="5B696B"/>
      </a:accent6>
      <a:hlink>
        <a:srgbClr val="004183"/>
      </a:hlink>
      <a:folHlink>
        <a:srgbClr val="5B696B"/>
      </a:folHlink>
    </a:clrScheme>
    <a:fontScheme name="Linkedin">
      <a:majorFont>
        <a:latin typeface="Community"/>
        <a:ea typeface=""/>
        <a:cs typeface=""/>
      </a:majorFont>
      <a:minorFont>
        <a:latin typeface="Community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7200" dirty="0" smtClean="0"/>
        </a:defPPr>
      </a:lstStyle>
    </a:txDef>
  </a:objectDefaults>
  <a:extraClrSchemeLst/>
  <a:extLst>
    <a:ext uri="{05A4C25C-085E-4340-85A3-A5531E510DB2}">
      <thm15:themeFamily xmlns:thm15="http://schemas.microsoft.com/office/thememl/2012/main" name="LI Corporate Template" id="{560A06C4-B3D0-4D84-AF67-015A2D49FD86}" vid="{7C361DC7-29CA-41EC-8406-61D6DEEAB3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Linkedin">
      <a:majorFont>
        <a:latin typeface="Community"/>
        <a:ea typeface=""/>
        <a:cs typeface=""/>
      </a:majorFont>
      <a:minorFont>
        <a:latin typeface="Community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3714CF6683E8041AFD1C5610185BCF7" ma:contentTypeVersion="10" ma:contentTypeDescription="Create a new document." ma:contentTypeScope="" ma:versionID="7104a475d326ed95f91e23864542b400">
  <xsd:schema xmlns:xsd="http://www.w3.org/2001/XMLSchema" xmlns:xs="http://www.w3.org/2001/XMLSchema" xmlns:p="http://schemas.microsoft.com/office/2006/metadata/properties" xmlns:ns1="http://schemas.microsoft.com/sharepoint/v3" xmlns:ns2="4724af67-6ca7-4004-8ba4-af13d9fc8dce" xmlns:ns3="7741d717-973a-4876-bbd8-8b1348132c55" targetNamespace="http://schemas.microsoft.com/office/2006/metadata/properties" ma:root="true" ma:fieldsID="a81e0fcb11375a0e94f931036aeffa0a" ns1:_="" ns2:_="" ns3:_="">
    <xsd:import namespace="http://schemas.microsoft.com/sharepoint/v3"/>
    <xsd:import namespace="4724af67-6ca7-4004-8ba4-af13d9fc8dce"/>
    <xsd:import namespace="7741d717-973a-4876-bbd8-8b1348132c5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SearchProperties" minOccurs="0"/>
                <xsd:element ref="ns1:_ip_UnifiedCompliancePolicyProperties" minOccurs="0"/>
                <xsd:element ref="ns1:_ip_UnifiedCompliancePolicyUIAc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24af67-6ca7-4004-8ba4-af13d9fc8dc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741d717-973a-4876-bbd8-8b1348132c5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BB483F1-37FD-488A-99DC-DFB7FC93A79E}">
  <ds:schemaRefs>
    <ds:schemaRef ds:uri="http://schemas.microsoft.com/sharepoint/v3/contenttype/forms"/>
  </ds:schemaRefs>
</ds:datastoreItem>
</file>

<file path=customXml/itemProps2.xml><?xml version="1.0" encoding="utf-8"?>
<ds:datastoreItem xmlns:ds="http://schemas.openxmlformats.org/officeDocument/2006/customXml" ds:itemID="{015E42D8-AB38-4C0C-8B97-752B0E0FC226}">
  <ds:schemaRefs>
    <ds:schemaRef ds:uri="4724af67-6ca7-4004-8ba4-af13d9fc8dce"/>
    <ds:schemaRef ds:uri="7741d717-973a-4876-bbd8-8b1348132c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61AD912-7165-4E9B-A5F1-AA3F6E18F768}">
  <ds:schemaRefs>
    <ds:schemaRef ds:uri="http://schemas.microsoft.com/sharepoint/v3"/>
    <ds:schemaRef ds:uri="http://purl.org/dc/terms/"/>
    <ds:schemaRef ds:uri="http://schemas.microsoft.com/office/2006/documentManagement/types"/>
    <ds:schemaRef ds:uri="http://schemas.openxmlformats.org/package/2006/metadata/core-properties"/>
    <ds:schemaRef ds:uri="http://purl.org/dc/dcmitype/"/>
    <ds:schemaRef ds:uri="7741d717-973a-4876-bbd8-8b1348132c55"/>
    <ds:schemaRef ds:uri="http://schemas.microsoft.com/office/2006/metadata/properties"/>
    <ds:schemaRef ds:uri="http://purl.org/dc/elements/1.1/"/>
    <ds:schemaRef ds:uri="http://schemas.microsoft.com/office/infopath/2007/PartnerControls"/>
    <ds:schemaRef ds:uri="4724af67-6ca7-4004-8ba4-af13d9fc8dce"/>
    <ds:schemaRef ds:uri="http://www.w3.org/XML/1998/namespace"/>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OTIS</Template>
  <TotalTime>22754</TotalTime>
  <Words>1464</Words>
  <Application>Microsoft Office PowerPoint</Application>
  <PresentationFormat>Widescreen</PresentationFormat>
  <Paragraphs>586</Paragraphs>
  <Slides>63</Slides>
  <Notes>49</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OTIS</vt:lpstr>
      <vt:lpstr>Da Vinci,  Pumping Streams into RocksDB &amp; DuckDB</vt:lpstr>
      <vt:lpstr>Félix GV</vt:lpstr>
      <vt:lpstr>The Talk</vt:lpstr>
      <vt:lpstr>Data</vt:lpstr>
      <vt:lpstr>Primary Data</vt:lpstr>
      <vt:lpstr> Primary Data</vt:lpstr>
      <vt:lpstr> Primary Data</vt:lpstr>
      <vt:lpstr> Primary Data</vt:lpstr>
      <vt:lpstr> Primary Data Use Cases</vt:lpstr>
      <vt:lpstr>Derived Data</vt:lpstr>
      <vt:lpstr> Derived Data is…</vt:lpstr>
      <vt:lpstr> Derived Data is  Indirect</vt:lpstr>
      <vt:lpstr> Derived Data  Use Cases</vt:lpstr>
      <vt:lpstr>What is Derived Data?  (And Do You Have Any?)</vt:lpstr>
      <vt:lpstr>Lambda Architecture</vt:lpstr>
      <vt:lpstr>Lambda Architecture</vt:lpstr>
      <vt:lpstr>Hybrid Store Design Pattern</vt:lpstr>
      <vt:lpstr>Hybrid Store Design Pattern</vt:lpstr>
      <vt:lpstr>Hybrid Store Design Pattern</vt:lpstr>
      <vt:lpstr>Hybrid Store Design Pattern</vt:lpstr>
      <vt:lpstr>Hybrid Store Design Pattern</vt:lpstr>
      <vt:lpstr>Side-by-Side Comparison</vt:lpstr>
      <vt:lpstr>Venice</vt:lpstr>
      <vt:lpstr>Derived Data Platform</vt:lpstr>
      <vt:lpstr>PowerPoint Presentation</vt:lpstr>
      <vt:lpstr>PowerPoint Presentation</vt:lpstr>
      <vt:lpstr>People You May Know:  Fast Recommendations over Massive Data</vt:lpstr>
      <vt:lpstr>Hybrid Store Design Pattern</vt:lpstr>
      <vt:lpstr>Hybrid Stores in Venice</vt:lpstr>
      <vt:lpstr> Batch  Data Sources</vt:lpstr>
      <vt:lpstr>Hybrid Stores in Venice</vt:lpstr>
      <vt:lpstr>Hybrid Stores in Venice</vt:lpstr>
      <vt:lpstr>Hybrid Stores in Venice</vt:lpstr>
      <vt:lpstr>Hybrid Stores in Venice</vt:lpstr>
      <vt:lpstr>Active/Active Replication</vt:lpstr>
      <vt:lpstr>Active/Active Replication</vt:lpstr>
      <vt:lpstr>Reading Data from Venice</vt:lpstr>
      <vt:lpstr>Reading Data from Venice</vt:lpstr>
      <vt:lpstr>Reading Data from Venice</vt:lpstr>
      <vt:lpstr>Da Vinci</vt:lpstr>
      <vt:lpstr>Reading Data from Venice</vt:lpstr>
      <vt:lpstr>Reading Data via Da Vinci</vt:lpstr>
      <vt:lpstr>Reading Data via Da Vinci</vt:lpstr>
      <vt:lpstr> Da Vinci Subscription Modes</vt:lpstr>
      <vt:lpstr> Da Vinci Use Cases</vt:lpstr>
      <vt:lpstr> Search Infra Architecture</vt:lpstr>
      <vt:lpstr>Storage Engines</vt:lpstr>
      <vt:lpstr>RocksDB</vt:lpstr>
      <vt:lpstr> RocksDB</vt:lpstr>
      <vt:lpstr> RocksDB  Formats</vt:lpstr>
      <vt:lpstr>Da Vinci Record Transformer (DVRT)</vt:lpstr>
      <vt:lpstr> Da Vinci  Record Transformer</vt:lpstr>
      <vt:lpstr> Da Vinci  Record Transformer</vt:lpstr>
      <vt:lpstr>DuckDB</vt:lpstr>
      <vt:lpstr> DuckDB</vt:lpstr>
      <vt:lpstr> DuckDB DVRT</vt:lpstr>
      <vt:lpstr>Venice</vt:lpstr>
      <vt:lpstr>Venice</vt:lpstr>
      <vt:lpstr>What Would You Build?</vt:lpstr>
      <vt:lpstr>venicedb.org</vt:lpstr>
      <vt:lpstr>Thank You</vt:lpstr>
      <vt:lpstr>Extras</vt:lpstr>
      <vt:lpstr>Is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Lessons Learned From Building  LinkedIn’s AI Data Platform </dc:title>
  <dc:creator>Felix GV</dc:creator>
  <cp:lastModifiedBy>Felix GV</cp:lastModifiedBy>
  <cp:revision>11</cp:revision>
  <dcterms:created xsi:type="dcterms:W3CDTF">2024-03-08T18:32:33Z</dcterms:created>
  <dcterms:modified xsi:type="dcterms:W3CDTF">2026-03-18T20:13:54Z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etDate">
    <vt:lpwstr>2020-06-09T18:22:15Z</vt:lpwstr>
  </property>
  <property fmtid="{D5CDD505-2E9C-101B-9397-08002B2CF9AE}" pid="4" name="MSIP_Label_f42aa342-8706-4288-bd11-ebb85995028c_Method">
    <vt:lpwstr>Standard</vt:lpwstr>
  </property>
  <property fmtid="{D5CDD505-2E9C-101B-9397-08002B2CF9AE}" pid="5" name="MSIP_Label_f42aa342-8706-4288-bd11-ebb85995028c_Name">
    <vt:lpwstr>Internal</vt:lpwstr>
  </property>
  <property fmtid="{D5CDD505-2E9C-101B-9397-08002B2CF9AE}" pid="6" name="MSIP_Label_f42aa342-8706-4288-bd11-ebb85995028c_SiteId">
    <vt:lpwstr>72f988bf-86f1-41af-91ab-2d7cd011db47</vt:lpwstr>
  </property>
  <property fmtid="{D5CDD505-2E9C-101B-9397-08002B2CF9AE}" pid="7" name="MSIP_Label_f42aa342-8706-4288-bd11-ebb85995028c_ActionId">
    <vt:lpwstr>76216453-d082-4a0b-bfc1-6a06df92f362</vt:lpwstr>
  </property>
  <property fmtid="{D5CDD505-2E9C-101B-9397-08002B2CF9AE}" pid="8" name="MSIP_Label_f42aa342-8706-4288-bd11-ebb85995028c_ContentBits">
    <vt:lpwstr>0</vt:lpwstr>
  </property>
  <property fmtid="{D5CDD505-2E9C-101B-9397-08002B2CF9AE}" pid="9" name="ContentTypeId">
    <vt:lpwstr>0x01010013714CF6683E8041AFD1C5610185BCF7</vt:lpwstr>
  </property>
</Properties>
</file>