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embedTrueTypeFonts="1" strictFirstAndLastChars="0" saveSubsetFonts="1">
  <p:sldMasterIdLst>
    <p:sldMasterId id="2147483660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y="6858000" cx="9144000"/>
  <p:notesSz cx="6858000" cy="9144000"/>
  <p:embeddedFontLst>
    <p:embeddedFont>
      <p:font typeface="Source Sans Pro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SourceSansPro-bold.fntdata"/><Relationship Id="rId12" Type="http://schemas.openxmlformats.org/officeDocument/2006/relationships/font" Target="fonts/SourceSansPro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SourceSansPro-boldItalic.fntdata"/><Relationship Id="rId14" Type="http://schemas.openxmlformats.org/officeDocument/2006/relationships/font" Target="fonts/SourceSansPro-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86" name="Shape 86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Shape 9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Shape 9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Shape 10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Shape 11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Shape 11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Shape 12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0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eldia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hape 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Shape 14"/>
          <p:cNvSpPr txBox="1"/>
          <p:nvPr>
            <p:ph type="ctrTitle"/>
          </p:nvPr>
        </p:nvSpPr>
        <p:spPr>
          <a:xfrm>
            <a:off x="530279" y="2323323"/>
            <a:ext cx="7772400" cy="933956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Font typeface="Source Sans Pro"/>
              <a:buNone/>
              <a:defRPr b="1" i="0" sz="40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15" name="Shape 15"/>
          <p:cNvSpPr txBox="1"/>
          <p:nvPr>
            <p:ph idx="1" type="subTitle"/>
          </p:nvPr>
        </p:nvSpPr>
        <p:spPr>
          <a:xfrm>
            <a:off x="530279" y="3514198"/>
            <a:ext cx="6858000" cy="60708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90000"/>
              </a:lnSpc>
              <a:spcBef>
                <a:spcPts val="1000"/>
              </a:spcBef>
              <a:buClr>
                <a:srgbClr val="DF2621"/>
              </a:buClr>
              <a:buFont typeface="Noto Sans Symbols"/>
              <a:buNone/>
              <a:defRPr b="0" i="0" sz="2400" u="none" cap="none" strike="noStrike">
                <a:solidFill>
                  <a:srgbClr val="D7C8B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ctr">
              <a:lnSpc>
                <a:spcPct val="90000"/>
              </a:lnSpc>
              <a:spcBef>
                <a:spcPts val="500"/>
              </a:spcBef>
              <a:buClr>
                <a:srgbClr val="DF2621"/>
              </a:buClr>
              <a:buFont typeface="Noto Sans Symbols"/>
              <a:buNone/>
              <a:defRPr b="0" i="0" sz="2000" u="none" cap="none" strike="noStrike">
                <a:solidFill>
                  <a:srgbClr val="00335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ctr">
              <a:lnSpc>
                <a:spcPct val="90000"/>
              </a:lnSpc>
              <a:spcBef>
                <a:spcPts val="500"/>
              </a:spcBef>
              <a:buClr>
                <a:srgbClr val="DF2621"/>
              </a:buClr>
              <a:buFont typeface="Noto Sans Symbols"/>
              <a:buNone/>
              <a:defRPr b="0" i="0" sz="1800" u="none" cap="none" strike="noStrike">
                <a:solidFill>
                  <a:srgbClr val="00335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ctr">
              <a:lnSpc>
                <a:spcPct val="90000"/>
              </a:lnSpc>
              <a:spcBef>
                <a:spcPts val="500"/>
              </a:spcBef>
              <a:buClr>
                <a:srgbClr val="DF2621"/>
              </a:buClr>
              <a:buFont typeface="Noto Sans Symbols"/>
              <a:buNone/>
              <a:defRPr b="0" i="0" sz="1600" u="none" cap="none" strike="noStrike">
                <a:solidFill>
                  <a:srgbClr val="00335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ctr">
              <a:lnSpc>
                <a:spcPct val="90000"/>
              </a:lnSpc>
              <a:spcBef>
                <a:spcPts val="500"/>
              </a:spcBef>
              <a:buClr>
                <a:srgbClr val="DF2621"/>
              </a:buClr>
              <a:buFont typeface="Noto Sans Symbols"/>
              <a:buNone/>
              <a:defRPr b="0" i="0" sz="1600" u="none" cap="none" strike="noStrike">
                <a:solidFill>
                  <a:srgbClr val="00335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ctr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ctr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ctr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ctr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" name="Shape 16"/>
          <p:cNvSpPr txBox="1"/>
          <p:nvPr/>
        </p:nvSpPr>
        <p:spPr>
          <a:xfrm>
            <a:off x="530279" y="6390898"/>
            <a:ext cx="6858000" cy="3051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25000"/>
              <a:buFont typeface="Arial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">
  <p:cSld name="Titel en 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/>
          <p:nvPr>
            <p:ph type="title"/>
          </p:nvPr>
        </p:nvSpPr>
        <p:spPr>
          <a:xfrm>
            <a:off x="628650" y="365126"/>
            <a:ext cx="8198550" cy="8808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lnSpc>
                <a:spcPct val="90000"/>
              </a:lnSpc>
              <a:spcBef>
                <a:spcPts val="0"/>
              </a:spcBef>
              <a:buClr>
                <a:srgbClr val="DF2621"/>
              </a:buClr>
              <a:buFont typeface="Source Sans Pro"/>
              <a:buNone/>
              <a:defRPr b="1" i="0" sz="3200" u="none" cap="none" strike="noStrike">
                <a:solidFill>
                  <a:srgbClr val="DF262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19" name="Shape 19"/>
          <p:cNvSpPr txBox="1"/>
          <p:nvPr>
            <p:ph idx="1" type="body"/>
          </p:nvPr>
        </p:nvSpPr>
        <p:spPr>
          <a:xfrm>
            <a:off x="628650" y="1825625"/>
            <a:ext cx="8198550" cy="40639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76200" lvl="0" marL="228600" marR="0" rtl="0" algn="l">
              <a:lnSpc>
                <a:spcPct val="90000"/>
              </a:lnSpc>
              <a:spcBef>
                <a:spcPts val="1000"/>
              </a:spcBef>
              <a:buClr>
                <a:srgbClr val="DF2621"/>
              </a:buClr>
              <a:buSzPct val="100000"/>
              <a:buFont typeface="Noto Sans Symbols"/>
              <a:buChar char="▪"/>
              <a:defRPr b="0" i="0" sz="2400" u="none" cap="none" strike="noStrike">
                <a:solidFill>
                  <a:srgbClr val="00335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114300" lvl="1" marL="685800" marR="0" rtl="0" algn="l">
              <a:lnSpc>
                <a:spcPct val="90000"/>
              </a:lnSpc>
              <a:spcBef>
                <a:spcPts val="500"/>
              </a:spcBef>
              <a:buClr>
                <a:srgbClr val="DF2621"/>
              </a:buClr>
              <a:buSzPct val="100000"/>
              <a:buFont typeface="Noto Sans Symbols"/>
              <a:buChar char="▪"/>
              <a:defRPr b="0" i="0" sz="2000" u="none" cap="none" strike="noStrike">
                <a:solidFill>
                  <a:srgbClr val="00335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127000" lvl="2" marL="1143000" marR="0" rtl="0" algn="l">
              <a:lnSpc>
                <a:spcPct val="90000"/>
              </a:lnSpc>
              <a:spcBef>
                <a:spcPts val="500"/>
              </a:spcBef>
              <a:buClr>
                <a:srgbClr val="DF2621"/>
              </a:buClr>
              <a:buSzPct val="100000"/>
              <a:buFont typeface="Noto Sans Symbols"/>
              <a:buChar char="▪"/>
              <a:defRPr b="0" i="0" sz="1800" u="none" cap="none" strike="noStrike">
                <a:solidFill>
                  <a:srgbClr val="00335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139700" lvl="3" marL="1600200" marR="0" rtl="0" algn="l">
              <a:lnSpc>
                <a:spcPct val="90000"/>
              </a:lnSpc>
              <a:spcBef>
                <a:spcPts val="500"/>
              </a:spcBef>
              <a:buClr>
                <a:srgbClr val="DF2621"/>
              </a:buClr>
              <a:buSzPct val="100000"/>
              <a:buFont typeface="Noto Sans Symbols"/>
              <a:buChar char="▪"/>
              <a:defRPr b="0" i="0" sz="1600" u="none" cap="none" strike="noStrike">
                <a:solidFill>
                  <a:srgbClr val="00335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139700" lvl="4" marL="2057400" marR="0" rtl="0" algn="l">
              <a:lnSpc>
                <a:spcPct val="90000"/>
              </a:lnSpc>
              <a:spcBef>
                <a:spcPts val="500"/>
              </a:spcBef>
              <a:buClr>
                <a:srgbClr val="DF2621"/>
              </a:buClr>
              <a:buSzPct val="100000"/>
              <a:buFont typeface="Noto Sans Symbols"/>
              <a:buChar char="▪"/>
              <a:defRPr b="0" i="0" sz="1600" u="none" cap="none" strike="noStrike">
                <a:solidFill>
                  <a:srgbClr val="00335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114300" lvl="5" marL="25146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14300" lvl="6" marL="29718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14300" lvl="7" marL="34290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14300" lvl="8" marL="38862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" name="Shape 20"/>
          <p:cNvSpPr txBox="1"/>
          <p:nvPr>
            <p:ph idx="10" type="dt"/>
          </p:nvPr>
        </p:nvSpPr>
        <p:spPr>
          <a:xfrm>
            <a:off x="628650" y="5974751"/>
            <a:ext cx="2057400" cy="30364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" name="Shape 21"/>
          <p:cNvSpPr txBox="1"/>
          <p:nvPr>
            <p:ph idx="11" type="ftr"/>
          </p:nvPr>
        </p:nvSpPr>
        <p:spPr>
          <a:xfrm>
            <a:off x="3028950" y="5974751"/>
            <a:ext cx="3086099" cy="30364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" name="Shape 22"/>
          <p:cNvSpPr txBox="1"/>
          <p:nvPr>
            <p:ph idx="12" type="sldNum"/>
          </p:nvPr>
        </p:nvSpPr>
        <p:spPr>
          <a:xfrm>
            <a:off x="6760350" y="5974751"/>
            <a:ext cx="2057400" cy="3036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en-US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Sectiekop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 txBox="1"/>
          <p:nvPr>
            <p:ph type="title"/>
          </p:nvPr>
        </p:nvSpPr>
        <p:spPr>
          <a:xfrm>
            <a:off x="623887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lnSpc>
                <a:spcPct val="90000"/>
              </a:lnSpc>
              <a:spcBef>
                <a:spcPts val="0"/>
              </a:spcBef>
              <a:buClr>
                <a:srgbClr val="DF2621"/>
              </a:buClr>
              <a:buFont typeface="Source Sans Pro"/>
              <a:buNone/>
              <a:defRPr b="1" i="0" sz="6000" u="none" cap="none" strike="noStrike">
                <a:solidFill>
                  <a:srgbClr val="DF262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25" name="Shape 25"/>
          <p:cNvSpPr txBox="1"/>
          <p:nvPr>
            <p:ph idx="1" type="body"/>
          </p:nvPr>
        </p:nvSpPr>
        <p:spPr>
          <a:xfrm>
            <a:off x="623887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90000"/>
              </a:lnSpc>
              <a:spcBef>
                <a:spcPts val="1000"/>
              </a:spcBef>
              <a:buClr>
                <a:srgbClr val="DF2621"/>
              </a:buClr>
              <a:buFont typeface="Noto Sans Symbols"/>
              <a:buNone/>
              <a:defRPr b="0" i="0" sz="24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lnSpc>
                <a:spcPct val="90000"/>
              </a:lnSpc>
              <a:spcBef>
                <a:spcPts val="500"/>
              </a:spcBef>
              <a:buClr>
                <a:srgbClr val="DF2621"/>
              </a:buClr>
              <a:buFont typeface="Noto Sans Symbols"/>
              <a:buNone/>
              <a:defRPr b="0" i="0" sz="20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lnSpc>
                <a:spcPct val="90000"/>
              </a:lnSpc>
              <a:spcBef>
                <a:spcPts val="500"/>
              </a:spcBef>
              <a:buClr>
                <a:srgbClr val="DF2621"/>
              </a:buClr>
              <a:buFont typeface="Noto Sans Symbols"/>
              <a:buNone/>
              <a:defRPr b="0" i="0" sz="18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lnSpc>
                <a:spcPct val="90000"/>
              </a:lnSpc>
              <a:spcBef>
                <a:spcPts val="500"/>
              </a:spcBef>
              <a:buClr>
                <a:srgbClr val="DF2621"/>
              </a:buClr>
              <a:buFont typeface="Noto Sans Symbols"/>
              <a:buNone/>
              <a:defRPr b="0" i="0" sz="16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lnSpc>
                <a:spcPct val="90000"/>
              </a:lnSpc>
              <a:spcBef>
                <a:spcPts val="500"/>
              </a:spcBef>
              <a:buClr>
                <a:srgbClr val="DF2621"/>
              </a:buClr>
              <a:buFont typeface="Noto Sans Symbols"/>
              <a:buNone/>
              <a:defRPr b="0" i="0" sz="16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" name="Shape 26"/>
          <p:cNvSpPr txBox="1"/>
          <p:nvPr>
            <p:ph idx="10" type="dt"/>
          </p:nvPr>
        </p:nvSpPr>
        <p:spPr>
          <a:xfrm>
            <a:off x="628650" y="5974751"/>
            <a:ext cx="2057400" cy="30364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" name="Shape 27"/>
          <p:cNvSpPr txBox="1"/>
          <p:nvPr>
            <p:ph idx="11" type="ftr"/>
          </p:nvPr>
        </p:nvSpPr>
        <p:spPr>
          <a:xfrm>
            <a:off x="3028950" y="5974751"/>
            <a:ext cx="3086099" cy="30364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" name="Shape 28"/>
          <p:cNvSpPr txBox="1"/>
          <p:nvPr>
            <p:ph idx="12" type="sldNum"/>
          </p:nvPr>
        </p:nvSpPr>
        <p:spPr>
          <a:xfrm>
            <a:off x="6760350" y="5974751"/>
            <a:ext cx="2057400" cy="3036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en-US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Obj">
  <p:cSld name="Twee objecten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/>
          <p:nvPr>
            <p:ph type="title"/>
          </p:nvPr>
        </p:nvSpPr>
        <p:spPr>
          <a:xfrm>
            <a:off x="628650" y="365126"/>
            <a:ext cx="8198550" cy="8808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lnSpc>
                <a:spcPct val="90000"/>
              </a:lnSpc>
              <a:spcBef>
                <a:spcPts val="0"/>
              </a:spcBef>
              <a:buClr>
                <a:srgbClr val="DF2621"/>
              </a:buClr>
              <a:buFont typeface="Source Sans Pro"/>
              <a:buNone/>
              <a:defRPr b="1" i="0" sz="3200" u="none" cap="none" strike="noStrike">
                <a:solidFill>
                  <a:srgbClr val="DF262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31" name="Shape 31"/>
          <p:cNvSpPr txBox="1"/>
          <p:nvPr>
            <p:ph idx="1" type="body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76200" lvl="0" marL="228600" marR="0" rtl="0" algn="l">
              <a:lnSpc>
                <a:spcPct val="90000"/>
              </a:lnSpc>
              <a:spcBef>
                <a:spcPts val="1000"/>
              </a:spcBef>
              <a:buClr>
                <a:srgbClr val="DF2621"/>
              </a:buClr>
              <a:buSzPct val="100000"/>
              <a:buFont typeface="Noto Sans Symbols"/>
              <a:buChar char="▪"/>
              <a:defRPr b="0" i="0" sz="2400" u="none" cap="none" strike="noStrike">
                <a:solidFill>
                  <a:srgbClr val="00335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114300" lvl="1" marL="685800" marR="0" rtl="0" algn="l">
              <a:lnSpc>
                <a:spcPct val="90000"/>
              </a:lnSpc>
              <a:spcBef>
                <a:spcPts val="500"/>
              </a:spcBef>
              <a:buClr>
                <a:srgbClr val="DF2621"/>
              </a:buClr>
              <a:buSzPct val="100000"/>
              <a:buFont typeface="Noto Sans Symbols"/>
              <a:buChar char="▪"/>
              <a:defRPr b="0" i="0" sz="2000" u="none" cap="none" strike="noStrike">
                <a:solidFill>
                  <a:srgbClr val="00335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127000" lvl="2" marL="1143000" marR="0" rtl="0" algn="l">
              <a:lnSpc>
                <a:spcPct val="90000"/>
              </a:lnSpc>
              <a:spcBef>
                <a:spcPts val="500"/>
              </a:spcBef>
              <a:buClr>
                <a:srgbClr val="DF2621"/>
              </a:buClr>
              <a:buSzPct val="100000"/>
              <a:buFont typeface="Noto Sans Symbols"/>
              <a:buChar char="▪"/>
              <a:defRPr b="0" i="0" sz="1800" u="none" cap="none" strike="noStrike">
                <a:solidFill>
                  <a:srgbClr val="00335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139700" lvl="3" marL="1600200" marR="0" rtl="0" algn="l">
              <a:lnSpc>
                <a:spcPct val="90000"/>
              </a:lnSpc>
              <a:spcBef>
                <a:spcPts val="500"/>
              </a:spcBef>
              <a:buClr>
                <a:srgbClr val="DF2621"/>
              </a:buClr>
              <a:buSzPct val="100000"/>
              <a:buFont typeface="Noto Sans Symbols"/>
              <a:buChar char="▪"/>
              <a:defRPr b="0" i="0" sz="1600" u="none" cap="none" strike="noStrike">
                <a:solidFill>
                  <a:srgbClr val="00335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139700" lvl="4" marL="2057400" marR="0" rtl="0" algn="l">
              <a:lnSpc>
                <a:spcPct val="90000"/>
              </a:lnSpc>
              <a:spcBef>
                <a:spcPts val="500"/>
              </a:spcBef>
              <a:buClr>
                <a:srgbClr val="DF2621"/>
              </a:buClr>
              <a:buSzPct val="100000"/>
              <a:buFont typeface="Noto Sans Symbols"/>
              <a:buChar char="▪"/>
              <a:defRPr b="0" i="0" sz="1600" u="none" cap="none" strike="noStrike">
                <a:solidFill>
                  <a:srgbClr val="00335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114300" lvl="5" marL="25146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14300" lvl="6" marL="29718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14300" lvl="7" marL="34290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14300" lvl="8" marL="38862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2" name="Shape 32"/>
          <p:cNvSpPr txBox="1"/>
          <p:nvPr>
            <p:ph idx="2" type="body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76200" lvl="0" marL="228600" marR="0" rtl="0" algn="l">
              <a:lnSpc>
                <a:spcPct val="90000"/>
              </a:lnSpc>
              <a:spcBef>
                <a:spcPts val="1000"/>
              </a:spcBef>
              <a:buClr>
                <a:srgbClr val="DF2621"/>
              </a:buClr>
              <a:buSzPct val="100000"/>
              <a:buFont typeface="Noto Sans Symbols"/>
              <a:buChar char="▪"/>
              <a:defRPr b="0" i="0" sz="2400" u="none" cap="none" strike="noStrike">
                <a:solidFill>
                  <a:srgbClr val="00335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114300" lvl="1" marL="685800" marR="0" rtl="0" algn="l">
              <a:lnSpc>
                <a:spcPct val="90000"/>
              </a:lnSpc>
              <a:spcBef>
                <a:spcPts val="500"/>
              </a:spcBef>
              <a:buClr>
                <a:srgbClr val="DF2621"/>
              </a:buClr>
              <a:buSzPct val="100000"/>
              <a:buFont typeface="Noto Sans Symbols"/>
              <a:buChar char="▪"/>
              <a:defRPr b="0" i="0" sz="2000" u="none" cap="none" strike="noStrike">
                <a:solidFill>
                  <a:srgbClr val="00335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127000" lvl="2" marL="1143000" marR="0" rtl="0" algn="l">
              <a:lnSpc>
                <a:spcPct val="90000"/>
              </a:lnSpc>
              <a:spcBef>
                <a:spcPts val="500"/>
              </a:spcBef>
              <a:buClr>
                <a:srgbClr val="DF2621"/>
              </a:buClr>
              <a:buSzPct val="100000"/>
              <a:buFont typeface="Noto Sans Symbols"/>
              <a:buChar char="▪"/>
              <a:defRPr b="0" i="0" sz="1800" u="none" cap="none" strike="noStrike">
                <a:solidFill>
                  <a:srgbClr val="00335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139700" lvl="3" marL="1600200" marR="0" rtl="0" algn="l">
              <a:lnSpc>
                <a:spcPct val="90000"/>
              </a:lnSpc>
              <a:spcBef>
                <a:spcPts val="500"/>
              </a:spcBef>
              <a:buClr>
                <a:srgbClr val="DF2621"/>
              </a:buClr>
              <a:buSzPct val="100000"/>
              <a:buFont typeface="Noto Sans Symbols"/>
              <a:buChar char="▪"/>
              <a:defRPr b="0" i="0" sz="1600" u="none" cap="none" strike="noStrike">
                <a:solidFill>
                  <a:srgbClr val="00335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139700" lvl="4" marL="2057400" marR="0" rtl="0" algn="l">
              <a:lnSpc>
                <a:spcPct val="90000"/>
              </a:lnSpc>
              <a:spcBef>
                <a:spcPts val="500"/>
              </a:spcBef>
              <a:buClr>
                <a:srgbClr val="DF2621"/>
              </a:buClr>
              <a:buSzPct val="100000"/>
              <a:buFont typeface="Noto Sans Symbols"/>
              <a:buChar char="▪"/>
              <a:defRPr b="0" i="0" sz="1600" u="none" cap="none" strike="noStrike">
                <a:solidFill>
                  <a:srgbClr val="00335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114300" lvl="5" marL="25146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14300" lvl="6" marL="29718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14300" lvl="7" marL="34290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14300" lvl="8" marL="38862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3" name="Shape 33"/>
          <p:cNvSpPr txBox="1"/>
          <p:nvPr>
            <p:ph idx="10" type="dt"/>
          </p:nvPr>
        </p:nvSpPr>
        <p:spPr>
          <a:xfrm>
            <a:off x="628650" y="5974751"/>
            <a:ext cx="2057400" cy="30364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4" name="Shape 34"/>
          <p:cNvSpPr txBox="1"/>
          <p:nvPr>
            <p:ph idx="11" type="ftr"/>
          </p:nvPr>
        </p:nvSpPr>
        <p:spPr>
          <a:xfrm>
            <a:off x="3028950" y="5974751"/>
            <a:ext cx="3086099" cy="30364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5" name="Shape 35"/>
          <p:cNvSpPr txBox="1"/>
          <p:nvPr>
            <p:ph idx="12" type="sldNum"/>
          </p:nvPr>
        </p:nvSpPr>
        <p:spPr>
          <a:xfrm>
            <a:off x="6760350" y="5974751"/>
            <a:ext cx="2057400" cy="3036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en-US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TxTwoObj">
  <p:cSld name="Vergelijking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/>
          <p:nvPr>
            <p:ph type="title"/>
          </p:nvPr>
        </p:nvSpPr>
        <p:spPr>
          <a:xfrm>
            <a:off x="629841" y="365126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lnSpc>
                <a:spcPct val="90000"/>
              </a:lnSpc>
              <a:spcBef>
                <a:spcPts val="0"/>
              </a:spcBef>
              <a:buClr>
                <a:srgbClr val="DF2621"/>
              </a:buClr>
              <a:buFont typeface="Source Sans Pro"/>
              <a:buNone/>
              <a:defRPr b="1" i="0" sz="3200" u="none" cap="none" strike="noStrike">
                <a:solidFill>
                  <a:srgbClr val="DF262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38" name="Shape 38"/>
          <p:cNvSpPr txBox="1"/>
          <p:nvPr>
            <p:ph idx="1" type="body"/>
          </p:nvPr>
        </p:nvSpPr>
        <p:spPr>
          <a:xfrm>
            <a:off x="629841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lnSpc>
                <a:spcPct val="90000"/>
              </a:lnSpc>
              <a:spcBef>
                <a:spcPts val="1000"/>
              </a:spcBef>
              <a:buClr>
                <a:srgbClr val="DF2621"/>
              </a:buClr>
              <a:buFont typeface="Noto Sans Symbols"/>
              <a:buNone/>
              <a:defRPr b="1" i="0" sz="2400" u="none" cap="none" strike="noStrike">
                <a:solidFill>
                  <a:srgbClr val="00335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lnSpc>
                <a:spcPct val="90000"/>
              </a:lnSpc>
              <a:spcBef>
                <a:spcPts val="500"/>
              </a:spcBef>
              <a:buClr>
                <a:srgbClr val="DF2621"/>
              </a:buClr>
              <a:buFont typeface="Noto Sans Symbols"/>
              <a:buNone/>
              <a:defRPr b="1" i="0" sz="2000" u="none" cap="none" strike="noStrike">
                <a:solidFill>
                  <a:srgbClr val="00335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lnSpc>
                <a:spcPct val="90000"/>
              </a:lnSpc>
              <a:spcBef>
                <a:spcPts val="500"/>
              </a:spcBef>
              <a:buClr>
                <a:srgbClr val="DF2621"/>
              </a:buClr>
              <a:buFont typeface="Noto Sans Symbols"/>
              <a:buNone/>
              <a:defRPr b="1" i="0" sz="1800" u="none" cap="none" strike="noStrike">
                <a:solidFill>
                  <a:srgbClr val="00335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lnSpc>
                <a:spcPct val="90000"/>
              </a:lnSpc>
              <a:spcBef>
                <a:spcPts val="500"/>
              </a:spcBef>
              <a:buClr>
                <a:srgbClr val="DF2621"/>
              </a:buClr>
              <a:buFont typeface="Noto Sans Symbols"/>
              <a:buNone/>
              <a:defRPr b="1" i="0" sz="1600" u="none" cap="none" strike="noStrike">
                <a:solidFill>
                  <a:srgbClr val="00335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lnSpc>
                <a:spcPct val="90000"/>
              </a:lnSpc>
              <a:spcBef>
                <a:spcPts val="500"/>
              </a:spcBef>
              <a:buClr>
                <a:srgbClr val="DF2621"/>
              </a:buClr>
              <a:buFont typeface="Noto Sans Symbols"/>
              <a:buNone/>
              <a:defRPr b="1" i="0" sz="1600" u="none" cap="none" strike="noStrike">
                <a:solidFill>
                  <a:srgbClr val="00335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9" name="Shape 39"/>
          <p:cNvSpPr txBox="1"/>
          <p:nvPr>
            <p:ph idx="2" type="body"/>
          </p:nvPr>
        </p:nvSpPr>
        <p:spPr>
          <a:xfrm>
            <a:off x="629841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76200" lvl="0" marL="228600" marR="0" rtl="0" algn="l">
              <a:lnSpc>
                <a:spcPct val="90000"/>
              </a:lnSpc>
              <a:spcBef>
                <a:spcPts val="1000"/>
              </a:spcBef>
              <a:buClr>
                <a:srgbClr val="DF2621"/>
              </a:buClr>
              <a:buSzPct val="100000"/>
              <a:buFont typeface="Noto Sans Symbols"/>
              <a:buChar char="▪"/>
              <a:defRPr b="0" i="0" sz="2400" u="none" cap="none" strike="noStrike">
                <a:solidFill>
                  <a:srgbClr val="00335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114300" lvl="1" marL="685800" marR="0" rtl="0" algn="l">
              <a:lnSpc>
                <a:spcPct val="90000"/>
              </a:lnSpc>
              <a:spcBef>
                <a:spcPts val="500"/>
              </a:spcBef>
              <a:buClr>
                <a:srgbClr val="DF2621"/>
              </a:buClr>
              <a:buSzPct val="100000"/>
              <a:buFont typeface="Noto Sans Symbols"/>
              <a:buChar char="▪"/>
              <a:defRPr b="0" i="0" sz="2000" u="none" cap="none" strike="noStrike">
                <a:solidFill>
                  <a:srgbClr val="00335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127000" lvl="2" marL="1143000" marR="0" rtl="0" algn="l">
              <a:lnSpc>
                <a:spcPct val="90000"/>
              </a:lnSpc>
              <a:spcBef>
                <a:spcPts val="500"/>
              </a:spcBef>
              <a:buClr>
                <a:srgbClr val="DF2621"/>
              </a:buClr>
              <a:buSzPct val="100000"/>
              <a:buFont typeface="Noto Sans Symbols"/>
              <a:buChar char="▪"/>
              <a:defRPr b="0" i="0" sz="1800" u="none" cap="none" strike="noStrike">
                <a:solidFill>
                  <a:srgbClr val="00335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139700" lvl="3" marL="1600200" marR="0" rtl="0" algn="l">
              <a:lnSpc>
                <a:spcPct val="90000"/>
              </a:lnSpc>
              <a:spcBef>
                <a:spcPts val="500"/>
              </a:spcBef>
              <a:buClr>
                <a:srgbClr val="DF2621"/>
              </a:buClr>
              <a:buSzPct val="100000"/>
              <a:buFont typeface="Noto Sans Symbols"/>
              <a:buChar char="▪"/>
              <a:defRPr b="0" i="0" sz="1600" u="none" cap="none" strike="noStrike">
                <a:solidFill>
                  <a:srgbClr val="00335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139700" lvl="4" marL="2057400" marR="0" rtl="0" algn="l">
              <a:lnSpc>
                <a:spcPct val="90000"/>
              </a:lnSpc>
              <a:spcBef>
                <a:spcPts val="500"/>
              </a:spcBef>
              <a:buClr>
                <a:srgbClr val="DF2621"/>
              </a:buClr>
              <a:buSzPct val="100000"/>
              <a:buFont typeface="Noto Sans Symbols"/>
              <a:buChar char="▪"/>
              <a:defRPr b="0" i="0" sz="1600" u="none" cap="none" strike="noStrike">
                <a:solidFill>
                  <a:srgbClr val="00335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114300" lvl="5" marL="25146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14300" lvl="6" marL="29718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14300" lvl="7" marL="34290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14300" lvl="8" marL="38862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0" name="Shape 40"/>
          <p:cNvSpPr txBox="1"/>
          <p:nvPr>
            <p:ph idx="3" type="body"/>
          </p:nvPr>
        </p:nvSpPr>
        <p:spPr>
          <a:xfrm>
            <a:off x="4629150" y="1681163"/>
            <a:ext cx="388739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lnSpc>
                <a:spcPct val="90000"/>
              </a:lnSpc>
              <a:spcBef>
                <a:spcPts val="1000"/>
              </a:spcBef>
              <a:buClr>
                <a:srgbClr val="DF2621"/>
              </a:buClr>
              <a:buFont typeface="Noto Sans Symbols"/>
              <a:buNone/>
              <a:defRPr b="1" i="0" sz="2400" u="none" cap="none" strike="noStrike">
                <a:solidFill>
                  <a:srgbClr val="00335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lnSpc>
                <a:spcPct val="90000"/>
              </a:lnSpc>
              <a:spcBef>
                <a:spcPts val="500"/>
              </a:spcBef>
              <a:buClr>
                <a:srgbClr val="DF2621"/>
              </a:buClr>
              <a:buFont typeface="Noto Sans Symbols"/>
              <a:buNone/>
              <a:defRPr b="1" i="0" sz="2000" u="none" cap="none" strike="noStrike">
                <a:solidFill>
                  <a:srgbClr val="00335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lnSpc>
                <a:spcPct val="90000"/>
              </a:lnSpc>
              <a:spcBef>
                <a:spcPts val="500"/>
              </a:spcBef>
              <a:buClr>
                <a:srgbClr val="DF2621"/>
              </a:buClr>
              <a:buFont typeface="Noto Sans Symbols"/>
              <a:buNone/>
              <a:defRPr b="1" i="0" sz="1800" u="none" cap="none" strike="noStrike">
                <a:solidFill>
                  <a:srgbClr val="00335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lnSpc>
                <a:spcPct val="90000"/>
              </a:lnSpc>
              <a:spcBef>
                <a:spcPts val="500"/>
              </a:spcBef>
              <a:buClr>
                <a:srgbClr val="DF2621"/>
              </a:buClr>
              <a:buFont typeface="Noto Sans Symbols"/>
              <a:buNone/>
              <a:defRPr b="1" i="0" sz="1600" u="none" cap="none" strike="noStrike">
                <a:solidFill>
                  <a:srgbClr val="00335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lnSpc>
                <a:spcPct val="90000"/>
              </a:lnSpc>
              <a:spcBef>
                <a:spcPts val="500"/>
              </a:spcBef>
              <a:buClr>
                <a:srgbClr val="DF2621"/>
              </a:buClr>
              <a:buFont typeface="Noto Sans Symbols"/>
              <a:buNone/>
              <a:defRPr b="1" i="0" sz="1600" u="none" cap="none" strike="noStrike">
                <a:solidFill>
                  <a:srgbClr val="00335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1" name="Shape 41"/>
          <p:cNvSpPr txBox="1"/>
          <p:nvPr>
            <p:ph idx="4" type="body"/>
          </p:nvPr>
        </p:nvSpPr>
        <p:spPr>
          <a:xfrm>
            <a:off x="4629150" y="2505075"/>
            <a:ext cx="3887390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76200" lvl="0" marL="228600" marR="0" rtl="0" algn="l">
              <a:lnSpc>
                <a:spcPct val="90000"/>
              </a:lnSpc>
              <a:spcBef>
                <a:spcPts val="1000"/>
              </a:spcBef>
              <a:buClr>
                <a:srgbClr val="DF2621"/>
              </a:buClr>
              <a:buSzPct val="100000"/>
              <a:buFont typeface="Noto Sans Symbols"/>
              <a:buChar char="▪"/>
              <a:defRPr b="0" i="0" sz="2400" u="none" cap="none" strike="noStrike">
                <a:solidFill>
                  <a:srgbClr val="00335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114300" lvl="1" marL="685800" marR="0" rtl="0" algn="l">
              <a:lnSpc>
                <a:spcPct val="90000"/>
              </a:lnSpc>
              <a:spcBef>
                <a:spcPts val="500"/>
              </a:spcBef>
              <a:buClr>
                <a:srgbClr val="DF2621"/>
              </a:buClr>
              <a:buSzPct val="100000"/>
              <a:buFont typeface="Noto Sans Symbols"/>
              <a:buChar char="▪"/>
              <a:defRPr b="0" i="0" sz="2000" u="none" cap="none" strike="noStrike">
                <a:solidFill>
                  <a:srgbClr val="00335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127000" lvl="2" marL="1143000" marR="0" rtl="0" algn="l">
              <a:lnSpc>
                <a:spcPct val="90000"/>
              </a:lnSpc>
              <a:spcBef>
                <a:spcPts val="500"/>
              </a:spcBef>
              <a:buClr>
                <a:srgbClr val="DF2621"/>
              </a:buClr>
              <a:buSzPct val="100000"/>
              <a:buFont typeface="Noto Sans Symbols"/>
              <a:buChar char="▪"/>
              <a:defRPr b="0" i="0" sz="1800" u="none" cap="none" strike="noStrike">
                <a:solidFill>
                  <a:srgbClr val="00335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139700" lvl="3" marL="1600200" marR="0" rtl="0" algn="l">
              <a:lnSpc>
                <a:spcPct val="90000"/>
              </a:lnSpc>
              <a:spcBef>
                <a:spcPts val="500"/>
              </a:spcBef>
              <a:buClr>
                <a:srgbClr val="DF2621"/>
              </a:buClr>
              <a:buSzPct val="100000"/>
              <a:buFont typeface="Noto Sans Symbols"/>
              <a:buChar char="▪"/>
              <a:defRPr b="0" i="0" sz="1600" u="none" cap="none" strike="noStrike">
                <a:solidFill>
                  <a:srgbClr val="00335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139700" lvl="4" marL="2057400" marR="0" rtl="0" algn="l">
              <a:lnSpc>
                <a:spcPct val="90000"/>
              </a:lnSpc>
              <a:spcBef>
                <a:spcPts val="500"/>
              </a:spcBef>
              <a:buClr>
                <a:srgbClr val="DF2621"/>
              </a:buClr>
              <a:buSzPct val="100000"/>
              <a:buFont typeface="Noto Sans Symbols"/>
              <a:buChar char="▪"/>
              <a:defRPr b="0" i="0" sz="1600" u="none" cap="none" strike="noStrike">
                <a:solidFill>
                  <a:srgbClr val="00335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114300" lvl="5" marL="25146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14300" lvl="6" marL="29718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14300" lvl="7" marL="34290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14300" lvl="8" marL="38862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2" name="Shape 42"/>
          <p:cNvSpPr txBox="1"/>
          <p:nvPr>
            <p:ph idx="10" type="dt"/>
          </p:nvPr>
        </p:nvSpPr>
        <p:spPr>
          <a:xfrm>
            <a:off x="628650" y="5974751"/>
            <a:ext cx="2057400" cy="30364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3" name="Shape 43"/>
          <p:cNvSpPr txBox="1"/>
          <p:nvPr>
            <p:ph idx="11" type="ftr"/>
          </p:nvPr>
        </p:nvSpPr>
        <p:spPr>
          <a:xfrm>
            <a:off x="3028950" y="5974751"/>
            <a:ext cx="3086099" cy="30364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4" name="Shape 44"/>
          <p:cNvSpPr txBox="1"/>
          <p:nvPr>
            <p:ph idx="12" type="sldNum"/>
          </p:nvPr>
        </p:nvSpPr>
        <p:spPr>
          <a:xfrm>
            <a:off x="6760350" y="5974751"/>
            <a:ext cx="2057400" cy="3036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en-US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Alleen titel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/>
          <p:nvPr>
            <p:ph type="title"/>
          </p:nvPr>
        </p:nvSpPr>
        <p:spPr>
          <a:xfrm>
            <a:off x="628650" y="365126"/>
            <a:ext cx="8198550" cy="8808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lnSpc>
                <a:spcPct val="90000"/>
              </a:lnSpc>
              <a:spcBef>
                <a:spcPts val="0"/>
              </a:spcBef>
              <a:buClr>
                <a:srgbClr val="DF2621"/>
              </a:buClr>
              <a:buFont typeface="Source Sans Pro"/>
              <a:buNone/>
              <a:defRPr b="1" i="0" sz="3200" u="none" cap="none" strike="noStrike">
                <a:solidFill>
                  <a:srgbClr val="DF262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47" name="Shape 47"/>
          <p:cNvSpPr txBox="1"/>
          <p:nvPr>
            <p:ph idx="10" type="dt"/>
          </p:nvPr>
        </p:nvSpPr>
        <p:spPr>
          <a:xfrm>
            <a:off x="628650" y="5974751"/>
            <a:ext cx="2057400" cy="30364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" name="Shape 48"/>
          <p:cNvSpPr txBox="1"/>
          <p:nvPr>
            <p:ph idx="11" type="ftr"/>
          </p:nvPr>
        </p:nvSpPr>
        <p:spPr>
          <a:xfrm>
            <a:off x="3028950" y="5974751"/>
            <a:ext cx="3086099" cy="30364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9" name="Shape 49"/>
          <p:cNvSpPr txBox="1"/>
          <p:nvPr>
            <p:ph idx="12" type="sldNum"/>
          </p:nvPr>
        </p:nvSpPr>
        <p:spPr>
          <a:xfrm>
            <a:off x="6760350" y="5974751"/>
            <a:ext cx="2057400" cy="3036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en-US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Leeg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/>
          <p:nvPr>
            <p:ph idx="10" type="dt"/>
          </p:nvPr>
        </p:nvSpPr>
        <p:spPr>
          <a:xfrm>
            <a:off x="628650" y="5974751"/>
            <a:ext cx="2057400" cy="30364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2" name="Shape 52"/>
          <p:cNvSpPr txBox="1"/>
          <p:nvPr>
            <p:ph idx="11" type="ftr"/>
          </p:nvPr>
        </p:nvSpPr>
        <p:spPr>
          <a:xfrm>
            <a:off x="3028950" y="5974751"/>
            <a:ext cx="3086099" cy="30364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Shape 53"/>
          <p:cNvSpPr txBox="1"/>
          <p:nvPr>
            <p:ph idx="12" type="sldNum"/>
          </p:nvPr>
        </p:nvSpPr>
        <p:spPr>
          <a:xfrm>
            <a:off x="6760350" y="5974751"/>
            <a:ext cx="2057400" cy="3036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en-US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Tx">
  <p:cSld name="Inhoud met bijschrif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/>
          <p:nvPr>
            <p:ph type="title"/>
          </p:nvPr>
        </p:nvSpPr>
        <p:spPr>
          <a:xfrm>
            <a:off x="629841" y="457200"/>
            <a:ext cx="2949178" cy="160019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lnSpc>
                <a:spcPct val="90000"/>
              </a:lnSpc>
              <a:spcBef>
                <a:spcPts val="0"/>
              </a:spcBef>
              <a:buClr>
                <a:srgbClr val="DF2621"/>
              </a:buClr>
              <a:buFont typeface="Source Sans Pro"/>
              <a:buNone/>
              <a:defRPr b="1" i="0" sz="3200" u="none" cap="none" strike="noStrike">
                <a:solidFill>
                  <a:srgbClr val="DF262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56" name="Shape 56"/>
          <p:cNvSpPr txBox="1"/>
          <p:nvPr>
            <p:ph idx="1" type="body"/>
          </p:nvPr>
        </p:nvSpPr>
        <p:spPr>
          <a:xfrm>
            <a:off x="3887391" y="987425"/>
            <a:ext cx="4629150" cy="487362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25400" lvl="0" marL="228600" marR="0" rtl="0" algn="l">
              <a:lnSpc>
                <a:spcPct val="90000"/>
              </a:lnSpc>
              <a:spcBef>
                <a:spcPts val="1000"/>
              </a:spcBef>
              <a:buClr>
                <a:srgbClr val="DF2621"/>
              </a:buClr>
              <a:buSzPct val="100000"/>
              <a:buFont typeface="Noto Sans Symbols"/>
              <a:buChar char="▪"/>
              <a:defRPr b="0" i="0" sz="3200" u="none" cap="none" strike="noStrike">
                <a:solidFill>
                  <a:srgbClr val="00335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63500" lvl="1" marL="685800" marR="0" rtl="0" algn="l">
              <a:lnSpc>
                <a:spcPct val="90000"/>
              </a:lnSpc>
              <a:spcBef>
                <a:spcPts val="500"/>
              </a:spcBef>
              <a:buClr>
                <a:srgbClr val="DF2621"/>
              </a:buClr>
              <a:buSzPct val="100000"/>
              <a:buFont typeface="Noto Sans Symbols"/>
              <a:buChar char="▪"/>
              <a:defRPr b="0" i="0" sz="2800" u="none" cap="none" strike="noStrike">
                <a:solidFill>
                  <a:srgbClr val="00335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88900" lvl="2" marL="1143000" marR="0" rtl="0" algn="l">
              <a:lnSpc>
                <a:spcPct val="90000"/>
              </a:lnSpc>
              <a:spcBef>
                <a:spcPts val="500"/>
              </a:spcBef>
              <a:buClr>
                <a:srgbClr val="DF2621"/>
              </a:buClr>
              <a:buSzPct val="100000"/>
              <a:buFont typeface="Noto Sans Symbols"/>
              <a:buChar char="▪"/>
              <a:defRPr b="0" i="0" sz="2400" u="none" cap="none" strike="noStrike">
                <a:solidFill>
                  <a:srgbClr val="00335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114300" lvl="3" marL="1600200" marR="0" rtl="0" algn="l">
              <a:lnSpc>
                <a:spcPct val="90000"/>
              </a:lnSpc>
              <a:spcBef>
                <a:spcPts val="500"/>
              </a:spcBef>
              <a:buClr>
                <a:srgbClr val="DF2621"/>
              </a:buClr>
              <a:buSzPct val="100000"/>
              <a:buFont typeface="Noto Sans Symbols"/>
              <a:buChar char="▪"/>
              <a:defRPr b="0" i="0" sz="2000" u="none" cap="none" strike="noStrike">
                <a:solidFill>
                  <a:srgbClr val="00335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114300" lvl="4" marL="2057400" marR="0" rtl="0" algn="l">
              <a:lnSpc>
                <a:spcPct val="90000"/>
              </a:lnSpc>
              <a:spcBef>
                <a:spcPts val="500"/>
              </a:spcBef>
              <a:buClr>
                <a:srgbClr val="DF2621"/>
              </a:buClr>
              <a:buSzPct val="100000"/>
              <a:buFont typeface="Noto Sans Symbols"/>
              <a:buChar char="▪"/>
              <a:defRPr b="0" i="0" sz="2000" u="none" cap="none" strike="noStrike">
                <a:solidFill>
                  <a:srgbClr val="00335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101600" lvl="5" marL="25146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01600" lvl="6" marL="29718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01600" lvl="7" marL="34290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01600" lvl="8" marL="38862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7" name="Shape 57"/>
          <p:cNvSpPr txBox="1"/>
          <p:nvPr>
            <p:ph idx="2" type="body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90000"/>
              </a:lnSpc>
              <a:spcBef>
                <a:spcPts val="1000"/>
              </a:spcBef>
              <a:buClr>
                <a:srgbClr val="DF2621"/>
              </a:buClr>
              <a:buFont typeface="Noto Sans Symbols"/>
              <a:buNone/>
              <a:defRPr b="0" i="0" sz="1600" u="none" cap="none" strike="noStrike">
                <a:solidFill>
                  <a:srgbClr val="00335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lnSpc>
                <a:spcPct val="90000"/>
              </a:lnSpc>
              <a:spcBef>
                <a:spcPts val="500"/>
              </a:spcBef>
              <a:buClr>
                <a:srgbClr val="DF2621"/>
              </a:buClr>
              <a:buFont typeface="Noto Sans Symbols"/>
              <a:buNone/>
              <a:defRPr b="0" i="0" sz="1400" u="none" cap="none" strike="noStrike">
                <a:solidFill>
                  <a:srgbClr val="00335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lnSpc>
                <a:spcPct val="90000"/>
              </a:lnSpc>
              <a:spcBef>
                <a:spcPts val="500"/>
              </a:spcBef>
              <a:buClr>
                <a:srgbClr val="DF2621"/>
              </a:buClr>
              <a:buFont typeface="Noto Sans Symbols"/>
              <a:buNone/>
              <a:defRPr b="0" i="0" sz="1200" u="none" cap="none" strike="noStrike">
                <a:solidFill>
                  <a:srgbClr val="00335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lnSpc>
                <a:spcPct val="90000"/>
              </a:lnSpc>
              <a:spcBef>
                <a:spcPts val="500"/>
              </a:spcBef>
              <a:buClr>
                <a:srgbClr val="DF2621"/>
              </a:buClr>
              <a:buFont typeface="Noto Sans Symbols"/>
              <a:buNone/>
              <a:defRPr b="0" i="0" sz="1000" u="none" cap="none" strike="noStrike">
                <a:solidFill>
                  <a:srgbClr val="00335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lnSpc>
                <a:spcPct val="90000"/>
              </a:lnSpc>
              <a:spcBef>
                <a:spcPts val="500"/>
              </a:spcBef>
              <a:buClr>
                <a:srgbClr val="DF2621"/>
              </a:buClr>
              <a:buFont typeface="Noto Sans Symbols"/>
              <a:buNone/>
              <a:defRPr b="0" i="0" sz="1000" u="none" cap="none" strike="noStrike">
                <a:solidFill>
                  <a:srgbClr val="00335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8" name="Shape 58"/>
          <p:cNvSpPr txBox="1"/>
          <p:nvPr>
            <p:ph idx="10" type="dt"/>
          </p:nvPr>
        </p:nvSpPr>
        <p:spPr>
          <a:xfrm>
            <a:off x="628650" y="5974751"/>
            <a:ext cx="2057400" cy="30364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9" name="Shape 59"/>
          <p:cNvSpPr txBox="1"/>
          <p:nvPr>
            <p:ph idx="11" type="ftr"/>
          </p:nvPr>
        </p:nvSpPr>
        <p:spPr>
          <a:xfrm>
            <a:off x="3028950" y="5974751"/>
            <a:ext cx="3086099" cy="30364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0" name="Shape 60"/>
          <p:cNvSpPr txBox="1"/>
          <p:nvPr>
            <p:ph idx="12" type="sldNum"/>
          </p:nvPr>
        </p:nvSpPr>
        <p:spPr>
          <a:xfrm>
            <a:off x="6760350" y="5974751"/>
            <a:ext cx="2057400" cy="3036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en-US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picTx">
  <p:cSld name="Afbeelding met bijschrif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/>
          <p:nvPr>
            <p:ph type="title"/>
          </p:nvPr>
        </p:nvSpPr>
        <p:spPr>
          <a:xfrm>
            <a:off x="629841" y="457200"/>
            <a:ext cx="2949178" cy="160019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lnSpc>
                <a:spcPct val="90000"/>
              </a:lnSpc>
              <a:spcBef>
                <a:spcPts val="0"/>
              </a:spcBef>
              <a:buClr>
                <a:srgbClr val="DF2621"/>
              </a:buClr>
              <a:buFont typeface="Source Sans Pro"/>
              <a:buNone/>
              <a:defRPr b="1" i="0" sz="3200" u="none" cap="none" strike="noStrike">
                <a:solidFill>
                  <a:srgbClr val="DF262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63" name="Shape 63"/>
          <p:cNvSpPr/>
          <p:nvPr>
            <p:ph idx="2" type="pic"/>
          </p:nvPr>
        </p:nvSpPr>
        <p:spPr>
          <a:xfrm>
            <a:off x="3887391" y="987425"/>
            <a:ext cx="4629150" cy="487362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90000"/>
              </a:lnSpc>
              <a:spcBef>
                <a:spcPts val="1000"/>
              </a:spcBef>
              <a:buClr>
                <a:srgbClr val="DF2621"/>
              </a:buClr>
              <a:buFont typeface="Noto Sans Symbols"/>
              <a:buNone/>
              <a:defRPr b="0" i="0" sz="3200" u="none" cap="none" strike="noStrike">
                <a:solidFill>
                  <a:srgbClr val="00335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lnSpc>
                <a:spcPct val="90000"/>
              </a:lnSpc>
              <a:spcBef>
                <a:spcPts val="500"/>
              </a:spcBef>
              <a:buClr>
                <a:srgbClr val="DF2621"/>
              </a:buClr>
              <a:buFont typeface="Noto Sans Symbols"/>
              <a:buNone/>
              <a:defRPr b="0" i="0" sz="2800" u="none" cap="none" strike="noStrike">
                <a:solidFill>
                  <a:srgbClr val="00335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lnSpc>
                <a:spcPct val="90000"/>
              </a:lnSpc>
              <a:spcBef>
                <a:spcPts val="500"/>
              </a:spcBef>
              <a:buClr>
                <a:srgbClr val="DF2621"/>
              </a:buClr>
              <a:buFont typeface="Noto Sans Symbols"/>
              <a:buNone/>
              <a:defRPr b="0" i="0" sz="2400" u="none" cap="none" strike="noStrike">
                <a:solidFill>
                  <a:srgbClr val="00335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lnSpc>
                <a:spcPct val="90000"/>
              </a:lnSpc>
              <a:spcBef>
                <a:spcPts val="500"/>
              </a:spcBef>
              <a:buClr>
                <a:srgbClr val="DF2621"/>
              </a:buClr>
              <a:buFont typeface="Noto Sans Symbols"/>
              <a:buNone/>
              <a:defRPr b="0" i="0" sz="2000" u="none" cap="none" strike="noStrike">
                <a:solidFill>
                  <a:srgbClr val="00335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lnSpc>
                <a:spcPct val="90000"/>
              </a:lnSpc>
              <a:spcBef>
                <a:spcPts val="500"/>
              </a:spcBef>
              <a:buClr>
                <a:srgbClr val="DF2621"/>
              </a:buClr>
              <a:buFont typeface="Noto Sans Symbols"/>
              <a:buNone/>
              <a:defRPr b="0" i="0" sz="2000" u="none" cap="none" strike="noStrike">
                <a:solidFill>
                  <a:srgbClr val="00335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Shape 64"/>
          <p:cNvSpPr txBox="1"/>
          <p:nvPr>
            <p:ph idx="1" type="body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90000"/>
              </a:lnSpc>
              <a:spcBef>
                <a:spcPts val="1000"/>
              </a:spcBef>
              <a:buClr>
                <a:srgbClr val="DF2621"/>
              </a:buClr>
              <a:buFont typeface="Noto Sans Symbols"/>
              <a:buNone/>
              <a:defRPr b="0" i="0" sz="1600" u="none" cap="none" strike="noStrike">
                <a:solidFill>
                  <a:srgbClr val="00335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lnSpc>
                <a:spcPct val="90000"/>
              </a:lnSpc>
              <a:spcBef>
                <a:spcPts val="500"/>
              </a:spcBef>
              <a:buClr>
                <a:srgbClr val="DF2621"/>
              </a:buClr>
              <a:buFont typeface="Noto Sans Symbols"/>
              <a:buNone/>
              <a:defRPr b="0" i="0" sz="1400" u="none" cap="none" strike="noStrike">
                <a:solidFill>
                  <a:srgbClr val="00335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lnSpc>
                <a:spcPct val="90000"/>
              </a:lnSpc>
              <a:spcBef>
                <a:spcPts val="500"/>
              </a:spcBef>
              <a:buClr>
                <a:srgbClr val="DF2621"/>
              </a:buClr>
              <a:buFont typeface="Noto Sans Symbols"/>
              <a:buNone/>
              <a:defRPr b="0" i="0" sz="1200" u="none" cap="none" strike="noStrike">
                <a:solidFill>
                  <a:srgbClr val="00335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lnSpc>
                <a:spcPct val="90000"/>
              </a:lnSpc>
              <a:spcBef>
                <a:spcPts val="500"/>
              </a:spcBef>
              <a:buClr>
                <a:srgbClr val="DF2621"/>
              </a:buClr>
              <a:buFont typeface="Noto Sans Symbols"/>
              <a:buNone/>
              <a:defRPr b="0" i="0" sz="1000" u="none" cap="none" strike="noStrike">
                <a:solidFill>
                  <a:srgbClr val="00335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lnSpc>
                <a:spcPct val="90000"/>
              </a:lnSpc>
              <a:spcBef>
                <a:spcPts val="500"/>
              </a:spcBef>
              <a:buClr>
                <a:srgbClr val="DF2621"/>
              </a:buClr>
              <a:buFont typeface="Noto Sans Symbols"/>
              <a:buNone/>
              <a:defRPr b="0" i="0" sz="1000" u="none" cap="none" strike="noStrike">
                <a:solidFill>
                  <a:srgbClr val="00335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5" name="Shape 65"/>
          <p:cNvSpPr txBox="1"/>
          <p:nvPr>
            <p:ph idx="10" type="dt"/>
          </p:nvPr>
        </p:nvSpPr>
        <p:spPr>
          <a:xfrm>
            <a:off x="628650" y="5974751"/>
            <a:ext cx="2057400" cy="30364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6" name="Shape 66"/>
          <p:cNvSpPr txBox="1"/>
          <p:nvPr>
            <p:ph idx="11" type="ftr"/>
          </p:nvPr>
        </p:nvSpPr>
        <p:spPr>
          <a:xfrm>
            <a:off x="3028950" y="5974751"/>
            <a:ext cx="3086099" cy="30364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7" name="Shape 67"/>
          <p:cNvSpPr txBox="1"/>
          <p:nvPr>
            <p:ph idx="12" type="sldNum"/>
          </p:nvPr>
        </p:nvSpPr>
        <p:spPr>
          <a:xfrm>
            <a:off x="6760350" y="5974751"/>
            <a:ext cx="2057400" cy="3036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en-US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vertTx">
  <p:cSld name="Titel en verticale teks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 txBox="1"/>
          <p:nvPr>
            <p:ph type="title"/>
          </p:nvPr>
        </p:nvSpPr>
        <p:spPr>
          <a:xfrm>
            <a:off x="628650" y="365126"/>
            <a:ext cx="8198550" cy="8808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lnSpc>
                <a:spcPct val="90000"/>
              </a:lnSpc>
              <a:spcBef>
                <a:spcPts val="0"/>
              </a:spcBef>
              <a:buClr>
                <a:srgbClr val="DF2621"/>
              </a:buClr>
              <a:buFont typeface="Source Sans Pro"/>
              <a:buNone/>
              <a:defRPr b="1" i="0" sz="3200" u="none" cap="none" strike="noStrike">
                <a:solidFill>
                  <a:srgbClr val="DF262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70" name="Shape 70"/>
          <p:cNvSpPr txBox="1"/>
          <p:nvPr>
            <p:ph idx="1" type="body"/>
          </p:nvPr>
        </p:nvSpPr>
        <p:spPr>
          <a:xfrm rot="5400000">
            <a:off x="2695937" y="-241662"/>
            <a:ext cx="4063975" cy="81985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76200" lvl="0" marL="228600" marR="0" rtl="0" algn="l">
              <a:lnSpc>
                <a:spcPct val="90000"/>
              </a:lnSpc>
              <a:spcBef>
                <a:spcPts val="1000"/>
              </a:spcBef>
              <a:buClr>
                <a:srgbClr val="DF2621"/>
              </a:buClr>
              <a:buSzPct val="100000"/>
              <a:buFont typeface="Noto Sans Symbols"/>
              <a:buChar char="▪"/>
              <a:defRPr b="0" i="0" sz="2400" u="none" cap="none" strike="noStrike">
                <a:solidFill>
                  <a:srgbClr val="00335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114300" lvl="1" marL="685800" marR="0" rtl="0" algn="l">
              <a:lnSpc>
                <a:spcPct val="90000"/>
              </a:lnSpc>
              <a:spcBef>
                <a:spcPts val="500"/>
              </a:spcBef>
              <a:buClr>
                <a:srgbClr val="DF2621"/>
              </a:buClr>
              <a:buSzPct val="100000"/>
              <a:buFont typeface="Noto Sans Symbols"/>
              <a:buChar char="▪"/>
              <a:defRPr b="0" i="0" sz="2000" u="none" cap="none" strike="noStrike">
                <a:solidFill>
                  <a:srgbClr val="00335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127000" lvl="2" marL="1143000" marR="0" rtl="0" algn="l">
              <a:lnSpc>
                <a:spcPct val="90000"/>
              </a:lnSpc>
              <a:spcBef>
                <a:spcPts val="500"/>
              </a:spcBef>
              <a:buClr>
                <a:srgbClr val="DF2621"/>
              </a:buClr>
              <a:buSzPct val="100000"/>
              <a:buFont typeface="Noto Sans Symbols"/>
              <a:buChar char="▪"/>
              <a:defRPr b="0" i="0" sz="1800" u="none" cap="none" strike="noStrike">
                <a:solidFill>
                  <a:srgbClr val="00335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139700" lvl="3" marL="1600200" marR="0" rtl="0" algn="l">
              <a:lnSpc>
                <a:spcPct val="90000"/>
              </a:lnSpc>
              <a:spcBef>
                <a:spcPts val="500"/>
              </a:spcBef>
              <a:buClr>
                <a:srgbClr val="DF2621"/>
              </a:buClr>
              <a:buSzPct val="100000"/>
              <a:buFont typeface="Noto Sans Symbols"/>
              <a:buChar char="▪"/>
              <a:defRPr b="0" i="0" sz="1600" u="none" cap="none" strike="noStrike">
                <a:solidFill>
                  <a:srgbClr val="00335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139700" lvl="4" marL="2057400" marR="0" rtl="0" algn="l">
              <a:lnSpc>
                <a:spcPct val="90000"/>
              </a:lnSpc>
              <a:spcBef>
                <a:spcPts val="500"/>
              </a:spcBef>
              <a:buClr>
                <a:srgbClr val="DF2621"/>
              </a:buClr>
              <a:buSzPct val="100000"/>
              <a:buFont typeface="Noto Sans Symbols"/>
              <a:buChar char="▪"/>
              <a:defRPr b="0" i="0" sz="1600" u="none" cap="none" strike="noStrike">
                <a:solidFill>
                  <a:srgbClr val="00335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114300" lvl="5" marL="25146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14300" lvl="6" marL="29718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14300" lvl="7" marL="34290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14300" lvl="8" marL="38862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1" name="Shape 71"/>
          <p:cNvSpPr txBox="1"/>
          <p:nvPr>
            <p:ph idx="10" type="dt"/>
          </p:nvPr>
        </p:nvSpPr>
        <p:spPr>
          <a:xfrm>
            <a:off x="628650" y="5974751"/>
            <a:ext cx="2057400" cy="30364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2" name="Shape 72"/>
          <p:cNvSpPr txBox="1"/>
          <p:nvPr>
            <p:ph idx="11" type="ftr"/>
          </p:nvPr>
        </p:nvSpPr>
        <p:spPr>
          <a:xfrm>
            <a:off x="3028950" y="5974751"/>
            <a:ext cx="3086099" cy="30364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3" name="Shape 73"/>
          <p:cNvSpPr txBox="1"/>
          <p:nvPr>
            <p:ph idx="12" type="sldNum"/>
          </p:nvPr>
        </p:nvSpPr>
        <p:spPr>
          <a:xfrm>
            <a:off x="6760350" y="5974751"/>
            <a:ext cx="2057400" cy="3036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en-US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vertTitleAndTx">
  <p:cSld name="Verticale titel en teks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 txBox="1"/>
          <p:nvPr>
            <p:ph type="title"/>
          </p:nvPr>
        </p:nvSpPr>
        <p:spPr>
          <a:xfrm rot="5400000">
            <a:off x="4623593" y="2285206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lnSpc>
                <a:spcPct val="90000"/>
              </a:lnSpc>
              <a:spcBef>
                <a:spcPts val="0"/>
              </a:spcBef>
              <a:buClr>
                <a:srgbClr val="DF2621"/>
              </a:buClr>
              <a:buFont typeface="Source Sans Pro"/>
              <a:buNone/>
              <a:defRPr b="1" i="0" sz="3200" u="none" cap="none" strike="noStrike">
                <a:solidFill>
                  <a:srgbClr val="DF262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76" name="Shape 76"/>
          <p:cNvSpPr txBox="1"/>
          <p:nvPr>
            <p:ph idx="1" type="body"/>
          </p:nvPr>
        </p:nvSpPr>
        <p:spPr>
          <a:xfrm rot="5400000">
            <a:off x="623093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76200" lvl="0" marL="228600" marR="0" rtl="0" algn="l">
              <a:lnSpc>
                <a:spcPct val="90000"/>
              </a:lnSpc>
              <a:spcBef>
                <a:spcPts val="1000"/>
              </a:spcBef>
              <a:buClr>
                <a:srgbClr val="DF2621"/>
              </a:buClr>
              <a:buSzPct val="100000"/>
              <a:buFont typeface="Noto Sans Symbols"/>
              <a:buChar char="▪"/>
              <a:defRPr b="0" i="0" sz="2400" u="none" cap="none" strike="noStrike">
                <a:solidFill>
                  <a:srgbClr val="00335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114300" lvl="1" marL="685800" marR="0" rtl="0" algn="l">
              <a:lnSpc>
                <a:spcPct val="90000"/>
              </a:lnSpc>
              <a:spcBef>
                <a:spcPts val="500"/>
              </a:spcBef>
              <a:buClr>
                <a:srgbClr val="DF2621"/>
              </a:buClr>
              <a:buSzPct val="100000"/>
              <a:buFont typeface="Noto Sans Symbols"/>
              <a:buChar char="▪"/>
              <a:defRPr b="0" i="0" sz="2000" u="none" cap="none" strike="noStrike">
                <a:solidFill>
                  <a:srgbClr val="00335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127000" lvl="2" marL="1143000" marR="0" rtl="0" algn="l">
              <a:lnSpc>
                <a:spcPct val="90000"/>
              </a:lnSpc>
              <a:spcBef>
                <a:spcPts val="500"/>
              </a:spcBef>
              <a:buClr>
                <a:srgbClr val="DF2621"/>
              </a:buClr>
              <a:buSzPct val="100000"/>
              <a:buFont typeface="Noto Sans Symbols"/>
              <a:buChar char="▪"/>
              <a:defRPr b="0" i="0" sz="1800" u="none" cap="none" strike="noStrike">
                <a:solidFill>
                  <a:srgbClr val="00335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139700" lvl="3" marL="1600200" marR="0" rtl="0" algn="l">
              <a:lnSpc>
                <a:spcPct val="90000"/>
              </a:lnSpc>
              <a:spcBef>
                <a:spcPts val="500"/>
              </a:spcBef>
              <a:buClr>
                <a:srgbClr val="DF2621"/>
              </a:buClr>
              <a:buSzPct val="100000"/>
              <a:buFont typeface="Noto Sans Symbols"/>
              <a:buChar char="▪"/>
              <a:defRPr b="0" i="0" sz="1600" u="none" cap="none" strike="noStrike">
                <a:solidFill>
                  <a:srgbClr val="00335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139700" lvl="4" marL="2057400" marR="0" rtl="0" algn="l">
              <a:lnSpc>
                <a:spcPct val="90000"/>
              </a:lnSpc>
              <a:spcBef>
                <a:spcPts val="500"/>
              </a:spcBef>
              <a:buClr>
                <a:srgbClr val="DF2621"/>
              </a:buClr>
              <a:buSzPct val="100000"/>
              <a:buFont typeface="Noto Sans Symbols"/>
              <a:buChar char="▪"/>
              <a:defRPr b="0" i="0" sz="1600" u="none" cap="none" strike="noStrike">
                <a:solidFill>
                  <a:srgbClr val="00335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114300" lvl="5" marL="25146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14300" lvl="6" marL="29718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14300" lvl="7" marL="34290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14300" lvl="8" marL="38862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7" name="Shape 77"/>
          <p:cNvSpPr txBox="1"/>
          <p:nvPr>
            <p:ph idx="10" type="dt"/>
          </p:nvPr>
        </p:nvSpPr>
        <p:spPr>
          <a:xfrm>
            <a:off x="628650" y="5974751"/>
            <a:ext cx="2057400" cy="30364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8" name="Shape 78"/>
          <p:cNvSpPr txBox="1"/>
          <p:nvPr>
            <p:ph idx="11" type="ftr"/>
          </p:nvPr>
        </p:nvSpPr>
        <p:spPr>
          <a:xfrm>
            <a:off x="3028950" y="5974751"/>
            <a:ext cx="3086099" cy="30364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9" name="Shape 79"/>
          <p:cNvSpPr txBox="1"/>
          <p:nvPr>
            <p:ph idx="12" type="sldNum"/>
          </p:nvPr>
        </p:nvSpPr>
        <p:spPr>
          <a:xfrm>
            <a:off x="6760350" y="5974751"/>
            <a:ext cx="2057400" cy="3036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en-US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ustom layout 1">
    <p:bg>
      <p:bgPr>
        <a:solidFill>
          <a:srgbClr val="FFFFFF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82" name="Shape 82"/>
          <p:cNvSpPr txBox="1"/>
          <p:nvPr>
            <p:ph type="ctrTitle"/>
          </p:nvPr>
        </p:nvSpPr>
        <p:spPr>
          <a:xfrm>
            <a:off x="3562350" y="1551366"/>
            <a:ext cx="4781699" cy="33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76200" lvl="0" marL="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b="0" sz="3600">
                <a:solidFill>
                  <a:schemeClr val="dk1"/>
                </a:solidFill>
              </a:defRPr>
            </a:lvl1pPr>
            <a:lvl2pPr indent="-114300" lvl="1" marL="685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127000" lvl="2" marL="1143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139700" lvl="3" marL="160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139700" lvl="4" marL="2057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114300" lvl="5" marL="2514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14300" lvl="6" marL="2971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14300" lvl="7" marL="3429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14300" lvl="8" marL="3886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3" name="Shape 83"/>
          <p:cNvSpPr txBox="1"/>
          <p:nvPr>
            <p:ph idx="12" type="sldNum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  <a:noFill/>
        </p:spPr>
        <p:txBody>
          <a:bodyPr anchorCtr="0" anchor="ctr" bIns="45700" lIns="91425" rIns="91425" tIns="45700">
            <a:noAutofit/>
          </a:bodyPr>
          <a:lstStyle/>
          <a:p>
            <a: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>
                <a:solidFill>
                  <a:schemeClr val="dk2"/>
                </a:solidFill>
              </a:rPr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00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hape 6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Shape 7"/>
          <p:cNvSpPr txBox="1"/>
          <p:nvPr>
            <p:ph type="title"/>
          </p:nvPr>
        </p:nvSpPr>
        <p:spPr>
          <a:xfrm>
            <a:off x="628650" y="365126"/>
            <a:ext cx="8198550" cy="8808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lnSpc>
                <a:spcPct val="90000"/>
              </a:lnSpc>
              <a:spcBef>
                <a:spcPts val="0"/>
              </a:spcBef>
              <a:buClr>
                <a:srgbClr val="DF2621"/>
              </a:buClr>
              <a:buFont typeface="Source Sans Pro"/>
              <a:buNone/>
              <a:defRPr b="1" i="0" sz="3200" u="none" cap="none" strike="noStrike">
                <a:solidFill>
                  <a:srgbClr val="DF262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8" name="Shape 8"/>
          <p:cNvSpPr txBox="1"/>
          <p:nvPr>
            <p:ph idx="1" type="body"/>
          </p:nvPr>
        </p:nvSpPr>
        <p:spPr>
          <a:xfrm>
            <a:off x="628650" y="1825625"/>
            <a:ext cx="8198550" cy="40639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76200" lvl="0" marL="228600" marR="0" rtl="0" algn="l">
              <a:lnSpc>
                <a:spcPct val="90000"/>
              </a:lnSpc>
              <a:spcBef>
                <a:spcPts val="1000"/>
              </a:spcBef>
              <a:buClr>
                <a:srgbClr val="DF2621"/>
              </a:buClr>
              <a:buSzPct val="100000"/>
              <a:buFont typeface="Noto Sans Symbols"/>
              <a:buChar char="▪"/>
              <a:defRPr b="0" i="0" sz="2400" u="none" cap="none" strike="noStrike">
                <a:solidFill>
                  <a:srgbClr val="00335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114300" lvl="1" marL="685800" marR="0" rtl="0" algn="l">
              <a:lnSpc>
                <a:spcPct val="90000"/>
              </a:lnSpc>
              <a:spcBef>
                <a:spcPts val="500"/>
              </a:spcBef>
              <a:buClr>
                <a:srgbClr val="DF2621"/>
              </a:buClr>
              <a:buSzPct val="100000"/>
              <a:buFont typeface="Noto Sans Symbols"/>
              <a:buChar char="▪"/>
              <a:defRPr b="0" i="0" sz="2000" u="none" cap="none" strike="noStrike">
                <a:solidFill>
                  <a:srgbClr val="00335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127000" lvl="2" marL="1143000" marR="0" rtl="0" algn="l">
              <a:lnSpc>
                <a:spcPct val="90000"/>
              </a:lnSpc>
              <a:spcBef>
                <a:spcPts val="500"/>
              </a:spcBef>
              <a:buClr>
                <a:srgbClr val="DF2621"/>
              </a:buClr>
              <a:buSzPct val="100000"/>
              <a:buFont typeface="Noto Sans Symbols"/>
              <a:buChar char="▪"/>
              <a:defRPr b="0" i="0" sz="1800" u="none" cap="none" strike="noStrike">
                <a:solidFill>
                  <a:srgbClr val="00335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139700" lvl="3" marL="1600200" marR="0" rtl="0" algn="l">
              <a:lnSpc>
                <a:spcPct val="90000"/>
              </a:lnSpc>
              <a:spcBef>
                <a:spcPts val="500"/>
              </a:spcBef>
              <a:buClr>
                <a:srgbClr val="DF2621"/>
              </a:buClr>
              <a:buSzPct val="100000"/>
              <a:buFont typeface="Noto Sans Symbols"/>
              <a:buChar char="▪"/>
              <a:defRPr b="0" i="0" sz="1600" u="none" cap="none" strike="noStrike">
                <a:solidFill>
                  <a:srgbClr val="00335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139700" lvl="4" marL="2057400" marR="0" rtl="0" algn="l">
              <a:lnSpc>
                <a:spcPct val="90000"/>
              </a:lnSpc>
              <a:spcBef>
                <a:spcPts val="500"/>
              </a:spcBef>
              <a:buClr>
                <a:srgbClr val="DF2621"/>
              </a:buClr>
              <a:buSzPct val="100000"/>
              <a:buFont typeface="Noto Sans Symbols"/>
              <a:buChar char="▪"/>
              <a:defRPr b="0" i="0" sz="1600" u="none" cap="none" strike="noStrike">
                <a:solidFill>
                  <a:srgbClr val="00335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114300" lvl="5" marL="25146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14300" lvl="6" marL="29718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14300" lvl="7" marL="34290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14300" lvl="8" marL="38862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Shape 9"/>
          <p:cNvSpPr txBox="1"/>
          <p:nvPr>
            <p:ph idx="10" type="dt"/>
          </p:nvPr>
        </p:nvSpPr>
        <p:spPr>
          <a:xfrm>
            <a:off x="628650" y="5974751"/>
            <a:ext cx="2057400" cy="30364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Shape 10"/>
          <p:cNvSpPr txBox="1"/>
          <p:nvPr>
            <p:ph idx="11" type="ftr"/>
          </p:nvPr>
        </p:nvSpPr>
        <p:spPr>
          <a:xfrm>
            <a:off x="3028950" y="5974751"/>
            <a:ext cx="3086099" cy="30364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Shape 11"/>
          <p:cNvSpPr txBox="1"/>
          <p:nvPr>
            <p:ph idx="12" type="sldNum"/>
          </p:nvPr>
        </p:nvSpPr>
        <p:spPr>
          <a:xfrm>
            <a:off x="6760350" y="5974751"/>
            <a:ext cx="2057400" cy="3036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en-US" sz="1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0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0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0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0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0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/>
          <p:nvPr>
            <p:ph type="ctrTitle"/>
          </p:nvPr>
        </p:nvSpPr>
        <p:spPr>
          <a:xfrm>
            <a:off x="530279" y="2323323"/>
            <a:ext cx="7772400" cy="93395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SzPct val="25000"/>
              <a:buFont typeface="Source Sans Pro"/>
              <a:buNone/>
            </a:pPr>
            <a:r>
              <a:rPr lang="en-US"/>
              <a:t>TornadoFX</a:t>
            </a:r>
          </a:p>
        </p:txBody>
      </p:sp>
      <p:sp>
        <p:nvSpPr>
          <p:cNvPr id="89" name="Shape 89"/>
          <p:cNvSpPr txBox="1"/>
          <p:nvPr>
            <p:ph idx="1" type="subTitle"/>
          </p:nvPr>
        </p:nvSpPr>
        <p:spPr>
          <a:xfrm>
            <a:off x="530279" y="3514198"/>
            <a:ext cx="6858000" cy="6070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buClr>
                <a:srgbClr val="DF2621"/>
              </a:buClr>
              <a:buSzPct val="25000"/>
              <a:buFont typeface="Noto Sans Symbols"/>
              <a:buNone/>
            </a:pPr>
            <a:r>
              <a:rPr lang="en-US"/>
              <a:t>The desktop is not dead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Kotlin-logo.png" id="94" name="Shape 94"/>
          <p:cNvPicPr preferRelativeResize="0"/>
          <p:nvPr/>
        </p:nvPicPr>
        <p:blipFill rotWithShape="1">
          <a:blip r:embed="rId3">
            <a:alphaModFix/>
          </a:blip>
          <a:srcRect b="0" l="327" r="327" t="0"/>
          <a:stretch/>
        </p:blipFill>
        <p:spPr>
          <a:xfrm>
            <a:off x="0" y="1754566"/>
            <a:ext cx="3343279" cy="3343306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Shape 95"/>
          <p:cNvSpPr txBox="1"/>
          <p:nvPr>
            <p:ph type="ctrTitle"/>
          </p:nvPr>
        </p:nvSpPr>
        <p:spPr>
          <a:xfrm>
            <a:off x="3343275" y="1757400"/>
            <a:ext cx="5600400" cy="3343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rPr lang="en-US"/>
              <a:t>Kotlin:</a:t>
            </a:r>
          </a:p>
          <a:p>
            <a:pPr indent="-228600" lvl="0" marL="457200" rtl="0">
              <a:spcBef>
                <a:spcPts val="0"/>
              </a:spcBef>
              <a:buChar char="-"/>
            </a:pPr>
            <a:r>
              <a:rPr lang="en-US"/>
              <a:t>Pragmatic java based language</a:t>
            </a:r>
          </a:p>
          <a:p>
            <a:pPr indent="-228600" lvl="0" marL="457200" rtl="0">
              <a:spcBef>
                <a:spcPts val="0"/>
              </a:spcBef>
              <a:buChar char="-"/>
            </a:pPr>
            <a:r>
              <a:rPr lang="en-US"/>
              <a:t>Excellent for DSL design</a:t>
            </a:r>
          </a:p>
          <a:p>
            <a:pPr indent="-228600" lvl="0" marL="457200" rtl="0">
              <a:spcBef>
                <a:spcPts val="0"/>
              </a:spcBef>
              <a:buChar char="-"/>
            </a:pPr>
            <a:r>
              <a:rPr lang="en-US"/>
              <a:t>Completely open source</a:t>
            </a:r>
          </a:p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javafx_logo_color_1.jpg" id="100" name="Shape 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000" y="170149"/>
            <a:ext cx="5634000" cy="2816974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Shape 101"/>
          <p:cNvSpPr txBox="1"/>
          <p:nvPr>
            <p:ph type="ctrTitle"/>
          </p:nvPr>
        </p:nvSpPr>
        <p:spPr>
          <a:xfrm>
            <a:off x="506700" y="2340850"/>
            <a:ext cx="8401500" cy="3668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/>
              <a:t>JavaFX:</a:t>
            </a:r>
          </a:p>
          <a:p>
            <a:pPr indent="-228600" lvl="0" marL="457200" rtl="0">
              <a:spcBef>
                <a:spcPts val="0"/>
              </a:spcBef>
              <a:buChar char="-"/>
            </a:pPr>
            <a:r>
              <a:rPr lang="en-US"/>
              <a:t>Modern CSS stylable desktop framework</a:t>
            </a:r>
          </a:p>
          <a:p>
            <a:pPr indent="-228600" lvl="0" marL="457200" rtl="0">
              <a:spcBef>
                <a:spcPts val="0"/>
              </a:spcBef>
              <a:buChar char="-"/>
            </a:pPr>
            <a:r>
              <a:rPr lang="en-US"/>
              <a:t>Everything Swing should have been</a:t>
            </a:r>
          </a:p>
          <a:p>
            <a:pPr indent="-228600" lvl="0" marL="457200" rtl="0">
              <a:spcBef>
                <a:spcPts val="0"/>
              </a:spcBef>
              <a:buChar char="-"/>
            </a:pPr>
            <a:r>
              <a:rPr lang="en-US"/>
              <a:t>Completely open source</a:t>
            </a:r>
          </a:p>
          <a:p>
            <a:pPr indent="-228600" lvl="0" marL="457200">
              <a:spcBef>
                <a:spcPts val="0"/>
              </a:spcBef>
              <a:buChar char="-"/>
            </a:pPr>
            <a:r>
              <a:rPr lang="en-US"/>
              <a:t>Very very verbose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/>
          <p:nvPr>
            <p:ph type="ctrTitle"/>
          </p:nvPr>
        </p:nvSpPr>
        <p:spPr>
          <a:xfrm>
            <a:off x="1944275" y="2518900"/>
            <a:ext cx="6399900" cy="38205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/>
              <a:t>Combine the DSL strength of Kotlin with the power of JavaFX 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>
              <a:spcBef>
                <a:spcPts val="0"/>
              </a:spcBef>
              <a:buNone/>
            </a:pPr>
            <a:r>
              <a:rPr lang="en-US"/>
              <a:t>TornadoFX turbocharges your desktop development</a:t>
            </a:r>
          </a:p>
        </p:txBody>
      </p:sp>
      <p:pic>
        <p:nvPicPr>
          <p:cNvPr descr="tornado-fx-logo.png" id="107" name="Shape 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9025" y="416550"/>
            <a:ext cx="4477250" cy="2102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 txBox="1"/>
          <p:nvPr>
            <p:ph type="ctrTitle"/>
          </p:nvPr>
        </p:nvSpPr>
        <p:spPr>
          <a:xfrm>
            <a:off x="5161175" y="552450"/>
            <a:ext cx="3841500" cy="57531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/>
              <a:t>Built to support general desktop use cases like forms, tables, lists and trees.</a:t>
            </a:r>
          </a:p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113" name="Shape 1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1225" y="552450"/>
            <a:ext cx="4953000" cy="5753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 txBox="1"/>
          <p:nvPr>
            <p:ph type="ctrTitle"/>
          </p:nvPr>
        </p:nvSpPr>
        <p:spPr>
          <a:xfrm>
            <a:off x="1292099" y="2871100"/>
            <a:ext cx="6559800" cy="3343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/>
              <a:t>Vibrant slack community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descr="slack-primary-logo.png" id="119" name="Shape 1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4"/>
            <a:ext cx="9144000" cy="26185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 txBox="1"/>
          <p:nvPr>
            <p:ph type="ctrTitle"/>
          </p:nvPr>
        </p:nvSpPr>
        <p:spPr>
          <a:xfrm>
            <a:off x="3562350" y="1551366"/>
            <a:ext cx="4781699" cy="3343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/>
              <a:t>To the code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ROUP9 template 4-3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